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3FC23C-464F-46A8-8B1C-6F70FA62A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F6495E6-817B-4B3D-8692-E3C2C487B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1665C1-E4A4-4410-B123-6D779E7A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906283-B1E0-4CAB-852B-746F8655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C08024-FD6B-41AD-BD67-47B2EDE0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137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0EDE28-F927-42EB-A7DD-4E5577810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9DE3E63-7777-4190-9CBE-5F98B8FF0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76F53A-4D20-443B-9062-A1B8C99F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E25265-0663-48A5-8E7A-5622BB51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38F9931-FB4A-4049-81D8-B31AA60D3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168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B8C180F-9A94-4E5A-91DB-BDD25F03B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CDD1AD5-F466-460C-8BC0-EA67987D9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923540-5024-4630-8D4B-932C4DEDA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030C44-1279-4ABD-A571-DB43396D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53625F-13C2-4B52-9A3D-F88D3DC1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565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FF245E-34C0-478E-A7A2-9D9BC86E6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444712-C1EC-4794-B6AD-EFD0487F0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C2EE42-82DE-482F-A1F8-78CF3889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A9A1E4-343F-4212-8938-52B7B98CF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27A788-B7B6-491D-8F94-69D331C8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629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84B748-3683-4223-BD48-D9041CF33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032556B-0227-45BD-B79B-0D9A91DE3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F1EFF0-5F28-4BCF-9A1E-BCF3C911A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34F6FF-F894-415D-8BED-31B34A14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40CEB69-3D31-420B-95FA-534098D9A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355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4AEB62-96EF-48C2-A0E2-36A3C4C8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DBBDB4-9D88-4F0F-9934-9E2DE4C039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B17EF10-582F-4E06-BA99-D1101A77E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048B82B-B3DC-4A76-A966-26C2EB84A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C17145C-F066-4606-B819-9C5E0444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459F7F9-E8B2-4D37-9E41-57867E7E1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355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0A49B4-244A-460E-8E7B-B72B2DBF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A65898E-E092-4CB1-9852-D468BD4DD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0E94EAF-E874-4E83-B216-55472EE9F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EDE6585-88B7-44C3-BF0A-C351C30D5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65BDB5FA-9673-4C14-9450-D1E0D830F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D831B2D-D3D0-407F-B0A4-F594EB139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B1F6FD5-38AB-4A04-813F-B803C99A4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D563C92-83B9-41A2-B8F9-A58EA11B5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221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1ADAFB-03FB-4C04-B484-D4370A85A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B4F7C11-314D-429E-91DD-594BAD58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DD8A5-A58F-4C35-BA8E-0EDF1FEA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73FB6CE-EA76-45AB-AF4D-87D53D91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31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392821-1D1C-4A67-84DE-C013117B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DE1C268-F31B-4E8A-B866-F4AF0B99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5B48A69-5673-4F31-B522-32AB721C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008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4A200E-92CA-4E96-A0DF-2F74CBBFA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D54994-B569-4885-8DCC-412629826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ACCFF1D-94B1-4A81-BD7A-040C4451B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7628D95-35C4-43B7-A2DB-8B16029E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9B25C5-A01D-450D-9EA4-C3025351F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23DCF90-64CE-4FCF-823F-23E28656B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456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47982A-6770-4F07-9719-80655D351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C501177-76E2-4E0F-B275-859084EAB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D11D2D4-F33A-4906-AE2E-84DBF0081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3376F30-5D48-46B2-B15D-44D806C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21C0AF5-5B0C-44EC-9F35-C3E8272B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78E1BE0-F4CD-40F9-AA9D-13B8BA4A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392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DDBCBEB-A788-447C-AA4E-07C2D3D5D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0FED930-2052-421A-9757-B7BA17B49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1B754D5-F5A4-4765-B5FB-307B638A2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0C81C-AED4-4A27-BB45-0F95553CBBD6}" type="datetimeFigureOut">
              <a:rPr lang="fi-FI" smtClean="0"/>
              <a:t>7.8.2021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807C0A-A6DB-404C-80B5-7DDC22F83A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E59E4E-D788-47B2-A2D7-626AB545D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65F35-4D89-4821-87E0-E86BE882F8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644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8768E5-0E53-4383-AA62-CD8D0CFD1B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Matematiikan opiskelu lukiossa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E55DA27-A62E-4854-BCF0-AA340A9B63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LOPS2021</a:t>
            </a:r>
          </a:p>
        </p:txBody>
      </p:sp>
    </p:spTree>
    <p:extLst>
      <p:ext uri="{BB962C8B-B14F-4D97-AF65-F5344CB8AC3E}">
        <p14:creationId xmlns:p14="http://schemas.microsoft.com/office/powerpoint/2010/main" val="3492521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8F3769-5F45-451B-BBC7-7301D849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6764"/>
            <a:ext cx="10515600" cy="536023"/>
          </a:xfrm>
        </p:spPr>
        <p:txBody>
          <a:bodyPr>
            <a:normAutofit fontScale="90000"/>
          </a:bodyPr>
          <a:lstStyle/>
          <a:p>
            <a:r>
              <a:rPr lang="fi-FI" dirty="0"/>
              <a:t>Yhteinen opintojakso (pakollinen)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F9044D-7AC9-4233-B326-8B9F72FDF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217"/>
            <a:ext cx="10515600" cy="491800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Opiskeluvuonna, 1. jaksossa </a:t>
            </a:r>
          </a:p>
          <a:p>
            <a:r>
              <a:rPr lang="fi-FI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MAY01, Luvut ja yhtälöt, 2op</a:t>
            </a:r>
          </a:p>
          <a:p>
            <a:pPr marL="0" indent="0">
              <a:buNone/>
            </a:pPr>
            <a:endParaRPr lang="fi-FI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Opettajat 1. jaksossa: 1A Jari ja 1B Marika</a:t>
            </a:r>
          </a:p>
          <a:p>
            <a:pPr marL="0" indent="0">
              <a:buNone/>
            </a:pPr>
            <a:endParaRPr lang="fi-FI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Yhteisen opintojakson jälkeen 2. jaksossa alkavat lyhyen matematiikan ja pitkän matematiikan opinnot:</a:t>
            </a:r>
          </a:p>
          <a:p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Tee ennen 2. jakson alkua valinta, kummat opinnot haluat suorittaa. </a:t>
            </a:r>
          </a:p>
          <a:p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Jos valinta vaikea, juttele opettajan kanssa </a:t>
            </a:r>
            <a:r>
              <a:rPr lang="fi-FI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fi-FI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25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FB90FC-CCEF-4CA8-9399-C01A52BC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8" y="153090"/>
            <a:ext cx="10515600" cy="1325563"/>
          </a:xfrm>
        </p:spPr>
        <p:txBody>
          <a:bodyPr/>
          <a:lstStyle/>
          <a:p>
            <a:r>
              <a:rPr lang="fi-FI" dirty="0"/>
              <a:t>Lyhyt matematiikka (Jari)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5AF222-5968-4893-9A37-48363E615C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0088" y="1825625"/>
            <a:ext cx="5642112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1. Opiskeluvuonna (pakollisia)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Lausekkeet ja yhtälöt MBA02,  2op (pakollinen)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Geometria, MBA03  2op (pakollinen)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dirty="0"/>
              <a:t>2. Opiskeluvuonna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Matemaattisia malleja, MBA04, 2 op (pakollinen)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Tilastot ja todennäköisyys, MBA05, 2 op (pakollinen)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Talousmatematiikka, MBA06, 2 op (pakollinen)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Matemaattinen analyysi, MBS07, 2 op (valinnainen)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CFE423B-B1E9-44C5-B0C6-253B9E9D8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09198"/>
            <a:ext cx="580776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/>
              <a:t>3. Opiskeluvuonna (valinnaisia)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Tilastot ja todennäköisyys 2, MBS08, 2 op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Lyhyen matematiikan kertaus, MBK09, 2 op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Lyhyen matematiikan ohjelmistot, MBK10, 1op </a:t>
            </a:r>
            <a:endParaRPr lang="fi-FI" sz="2100" dirty="0"/>
          </a:p>
        </p:txBody>
      </p:sp>
    </p:spTree>
    <p:extLst>
      <p:ext uri="{BB962C8B-B14F-4D97-AF65-F5344CB8AC3E}">
        <p14:creationId xmlns:p14="http://schemas.microsoft.com/office/powerpoint/2010/main" val="213882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DED5E6-2579-416F-BAED-54360FE41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548" y="253619"/>
            <a:ext cx="10515600" cy="1325563"/>
          </a:xfrm>
        </p:spPr>
        <p:txBody>
          <a:bodyPr/>
          <a:lstStyle/>
          <a:p>
            <a:r>
              <a:rPr lang="fi-FI" dirty="0"/>
              <a:t>Pitkä matematiikka (Marika)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CF1CD7-42F0-4541-9632-665651763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1548" y="1590261"/>
            <a:ext cx="5880651" cy="5155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1. Opiskeluvuonna (pakollisia)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MAA02 Funktiot ja yhtälöt 1 3op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MAA03 Geometria 2 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MAA09 Talousmatematiikka 1 op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i-FI" dirty="0"/>
              <a:t>2. Opiskeluvuonna (pakollisia)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MAA04  Analyyttinen geometria ja vektorit 3 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MAA05 Funktiot ja yhtälöt 2  2op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MAA06 Derivaatta 3op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MAA07 Integraalilaskenta  2op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MAA08 Tilastot ja todennäköisyys 2op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F8B2FD5-2199-42F3-88FC-A02A8E15D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90261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/>
              <a:t>3. Opiskeluvuonna (valinnaisia)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MAS11 Algoritmit ja lukuteoria 2 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MAS10 3D-geometria 2 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MAS12 Analyysi ja jatkuva jakauma 2 op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MAK13 Pitkän matematiikan kertaus 2 op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MAK14 ohjelmistot pitkässä matematiikassa 1 op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6686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085CD3-F7DD-42D0-91BD-AF1CA8FA3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Yleisiä ohjeita opiskeluun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012959-8301-4DAC-983E-3EA341621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fi-FI" dirty="0"/>
              <a:t>Opiskele ahkerasti oppitunneilla: seuraa opetusta, tee tehtäviä, kysy apua. </a:t>
            </a:r>
          </a:p>
          <a:p>
            <a:r>
              <a:rPr lang="fi-FI" dirty="0"/>
              <a:t>Älä häiritse opetusta ja muiden oppimista oppitunneilla.</a:t>
            </a:r>
          </a:p>
          <a:p>
            <a:r>
              <a:rPr lang="fi-FI" dirty="0"/>
              <a:t>Pidä opiskeluvälineet mukana.</a:t>
            </a:r>
          </a:p>
          <a:p>
            <a:r>
              <a:rPr lang="fi-FI" dirty="0"/>
              <a:t>Älä myöhästele oppitunneilta.</a:t>
            </a:r>
          </a:p>
          <a:p>
            <a:r>
              <a:rPr lang="fi-FI" dirty="0"/>
              <a:t>Kurssien aikataulut ovat </a:t>
            </a:r>
            <a:r>
              <a:rPr lang="fi-FI" dirty="0" err="1"/>
              <a:t>peda.netissä</a:t>
            </a:r>
            <a:r>
              <a:rPr lang="fi-FI" dirty="0"/>
              <a:t>, jos olet poissa, seuraa opintojakson etenemistä, opiskele ja tee itsenäisesti tehtäviä (sairaana tietenkin vointisi sallimissa rajoissa)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199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00297B-27D6-4988-B74C-8A663467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Matematiikan oppiminen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CC64B8D-C0F9-43BF-A6BD-FD965C5E1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Vaatii omaa aktiivista ja jatkuvaa työskentelyä oppimisen eteen.</a:t>
            </a:r>
          </a:p>
          <a:p>
            <a:r>
              <a:rPr lang="fi-FI" dirty="0"/>
              <a:t>Välillä täytyy epäonnistua ja välillä onnistua, virheetkin viisastuttavat.</a:t>
            </a:r>
          </a:p>
          <a:p>
            <a:endParaRPr lang="fi-FI" dirty="0"/>
          </a:p>
          <a:p>
            <a:r>
              <a:rPr lang="fi-FI" dirty="0"/>
              <a:t>Vain osa oppimisesta tapahtuu oppitunneilla, läksyt ja matematiikan ihmettely omalla ajalla ovat tärkeä osa oppimista. </a:t>
            </a:r>
          </a:p>
          <a:p>
            <a:endParaRPr lang="fi-FI" dirty="0"/>
          </a:p>
          <a:p>
            <a:r>
              <a:rPr lang="fi-FI" dirty="0"/>
              <a:t>Tukiopetusta tarjotaan tarvittaessa, kysy jos </a:t>
            </a:r>
            <a:r>
              <a:rPr lang="fi-FI"/>
              <a:t>on tarve.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2106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363</Words>
  <Application>Microsoft Office PowerPoint</Application>
  <PresentationFormat>Laajakuva</PresentationFormat>
  <Paragraphs>57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Matematiikan opiskelu lukiossa</vt:lpstr>
      <vt:lpstr>Yhteinen opintojakso (pakollinen)</vt:lpstr>
      <vt:lpstr>Lyhyt matematiikka (Jari)</vt:lpstr>
      <vt:lpstr>Pitkä matematiikka (Marika) </vt:lpstr>
      <vt:lpstr>Yleisiä ohjeita opiskeluun</vt:lpstr>
      <vt:lpstr>Matematiikan oppiminen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Matematiikan opiskelu lukiossa</dc:title>
  <dc:creator>Vuorela Marika</dc:creator>
  <cp:lastModifiedBy>Vuorela Marika</cp:lastModifiedBy>
  <cp:revision>2</cp:revision>
  <dcterms:created xsi:type="dcterms:W3CDTF">2021-08-07T09:59:32Z</dcterms:created>
  <dcterms:modified xsi:type="dcterms:W3CDTF">2021-08-07T10:40:55Z</dcterms:modified>
</cp:coreProperties>
</file>