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C759E6-157E-4575-8DD2-1FA4D6DC9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D0E4DF7-0FCF-45F3-B2AB-23D3AE111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23B8ED-CD44-4C3E-BA70-8EBEEF09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1E4A6E-09DA-4D9C-8473-1100BCA6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89BF24-6966-4D59-BC8B-B2AE5265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93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D4B4E2-C6CC-43C4-B91E-1A09DFDF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F140E2A-72C6-44E2-971E-3D04DA8D8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93F8EE-0AB8-4253-AF2A-D873A887A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BF135C-04FD-4C53-9481-C595162C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6936BF-1354-4996-AF76-04932A04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69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BF6F292-4926-4D85-BC9B-637D66024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6654F7-347B-467C-977F-10DE6FC78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AC171D-677E-417C-9423-87C5C74F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F6266B-3DDF-40F2-A0A3-8E1B43217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694B12-1129-4908-A66A-CB34B9A9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33381A-DFDB-4C13-862D-3AA3FCC4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F6AF47-10E1-471C-9486-A141D061D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5BD398-59B8-4E99-88F4-C19F7F91F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B946F0-5463-4874-B97B-9AFE990B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5028E6-1418-463A-B2B7-F7AD7EE4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435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8071BC-AFBB-447C-862A-7EBAAB06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0D33BE-0079-44D1-B547-73DF3F3F1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91BD71-31D3-4615-BF3F-1B71EDAA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831BCE-BF1A-4EDC-B361-FEA11B81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9A20C6-0B75-4D37-BA01-5445836F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73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51A5BD-42FD-4C5E-8180-98637503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2F0365-6A2A-4D37-B7DF-CE6CDD6D8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FE79E83-9A37-44D1-A066-F2D2553FE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819024F-194B-4E97-A97C-92B2E4AA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676F0A-2CC1-44E2-BB4B-707A3801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C9A9B2A-6D94-4E9B-91CC-2DD9E694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739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31C53D-0C47-4417-81BA-0F20CE8A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2C7FA0A-6B78-4C76-8812-4952676FF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9E927C5-91E5-49A4-94A0-E75CE4732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AD2A634-66FF-453B-BC71-8AF515E58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18B9A5B-67B7-4C51-B366-9317C6B0D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AC746EB-AB65-4EC8-ACA9-C344707D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C63B575-D09F-48D3-9EA3-6B8DCF15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2A1E73B-A974-44C0-8DA2-708CDEE0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05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AE0C89-22DA-4053-ADC9-B37651FD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8B2D9D8-B599-4FFC-85F7-DA7575AC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B9DEE45-E75B-4540-927E-76E0BFEA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B046624-A59A-42FA-8E22-9906BFE5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15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30FB0BD-58CA-4F62-84DB-16CC72AA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A0D46AB-A750-472B-B700-57C9F727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732C9D7-F416-4C29-8E3E-7EBA7B5C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2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028BC7-61B5-4DA9-8543-CA9F938F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7D0C0A-895D-4CE4-9406-4F4B7D903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CEEE3B-251C-42FF-8F71-620C7CDDC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8C675E-F5E2-4B8A-94EC-F24E970F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D0E942-A1DF-4272-AEE9-92D14527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466B3E-1592-445C-BFFE-235C6851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2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F56BCE-8275-4E2E-B53E-E450CA34A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E35DA50-FA4F-4282-839E-09A6C5401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12ADD2-9FAE-410A-A288-2D97D79A3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A1FFCC-D2E7-48CB-A5DA-B9F05FA29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466435-10AB-477C-98F2-9711F0A8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AB8C3C0-5E8B-430D-B52F-318C2FBF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02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2B4D31E-E371-44B8-9C49-1E388B163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B3C7B87-7372-4644-8D1E-E01B45A99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EDB5C2-BAAD-4398-B918-05DB45B33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2E61-6BC8-4182-890E-99BF20006F20}" type="datetimeFigureOut">
              <a:rPr lang="fi-FI" smtClean="0"/>
              <a:t>8.9.2021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967F07-574E-4DBF-8322-0B86887A0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103653-2478-4E9F-B0D3-B09095791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0386-E255-4531-850D-D8A30C0462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71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287035-FAAD-43F7-B3E5-704A0F1E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Funktion kuvaaja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A2A8DE-DA61-463F-93C6-22AB6DBE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Funktion kuvaaja muodostuu niistä koordinaatiston pisteistä (</a:t>
            </a:r>
            <a:r>
              <a:rPr lang="fi-FI" dirty="0" err="1"/>
              <a:t>x,y</a:t>
            </a:r>
            <a:r>
              <a:rPr lang="fi-FI" dirty="0"/>
              <a:t>) joissa 	x on muuttujan arvo  </a:t>
            </a:r>
            <a:r>
              <a:rPr lang="fi-FI" dirty="0">
                <a:solidFill>
                  <a:srgbClr val="FF0000"/>
                </a:solidFill>
              </a:rPr>
              <a:t>(luku x-akselilta)</a:t>
            </a:r>
          </a:p>
          <a:p>
            <a:pPr marL="0" indent="0">
              <a:buNone/>
            </a:pPr>
            <a:r>
              <a:rPr lang="fi-FI" dirty="0"/>
              <a:t>	y on funktion arvo kohdassa x eli y=f(x) </a:t>
            </a:r>
            <a:r>
              <a:rPr lang="fi-FI" dirty="0">
                <a:solidFill>
                  <a:srgbClr val="FF0000"/>
                </a:solidFill>
              </a:rPr>
              <a:t>(luku y-akselilta)</a:t>
            </a:r>
          </a:p>
        </p:txBody>
      </p:sp>
    </p:spTree>
    <p:extLst>
      <p:ext uri="{BB962C8B-B14F-4D97-AF65-F5344CB8AC3E}">
        <p14:creationId xmlns:p14="http://schemas.microsoft.com/office/powerpoint/2010/main" val="370777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EFE902-F087-4352-87B0-A062AFFC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908050"/>
            <a:ext cx="10515600" cy="1325563"/>
          </a:xfrm>
        </p:spPr>
        <p:txBody>
          <a:bodyPr>
            <a:noAutofit/>
          </a:bodyPr>
          <a:lstStyle/>
          <a:p>
            <a:r>
              <a:rPr lang="fi-FI" sz="3200" dirty="0"/>
              <a:t>Ratkaise funktion nollakohdat</a:t>
            </a:r>
            <a:br>
              <a:rPr lang="fi-FI" sz="3200" dirty="0"/>
            </a:br>
            <a:r>
              <a:rPr lang="fi-FI" sz="3200" dirty="0">
                <a:solidFill>
                  <a:srgbClr val="00B050"/>
                </a:solidFill>
              </a:rPr>
              <a:t>katso missä kohdassa kuvaaja leikkaa x-akselin, tällöin funktion arvo on nolla</a:t>
            </a:r>
            <a:br>
              <a:rPr lang="fi-FI" sz="3200" dirty="0">
                <a:solidFill>
                  <a:srgbClr val="00B050"/>
                </a:solidFill>
              </a:rPr>
            </a:br>
            <a:r>
              <a:rPr lang="fi-FI" sz="3200" dirty="0"/>
              <a:t>vastaus: nollakohta on x=1</a:t>
            </a:r>
            <a:br>
              <a:rPr lang="fi-FI" sz="3200" dirty="0">
                <a:solidFill>
                  <a:srgbClr val="00B050"/>
                </a:solidFill>
              </a:rPr>
            </a:br>
            <a:endParaRPr lang="fi-FI" sz="3200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AE0A52A1-14F9-436C-A295-9695E4BFAB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288" y="2371990"/>
            <a:ext cx="6705600" cy="39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8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34D65E-65C9-4B86-BC26-573F4DCC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Ratkaise funktion arvo kohdassa nolla</a:t>
            </a:r>
            <a:br>
              <a:rPr lang="fi-FI" dirty="0"/>
            </a:br>
            <a:r>
              <a:rPr lang="fi-FI" dirty="0">
                <a:solidFill>
                  <a:schemeClr val="accent6"/>
                </a:solidFill>
              </a:rPr>
              <a:t>selvitä mikä on x arvoa nolla vastaava y-arvo</a:t>
            </a:r>
            <a:br>
              <a:rPr lang="fi-FI" dirty="0">
                <a:solidFill>
                  <a:schemeClr val="accent6"/>
                </a:solidFill>
              </a:rPr>
            </a:br>
            <a:r>
              <a:rPr lang="fi-FI" dirty="0"/>
              <a:t>vastaus: arvo kohdassa nolla on -2, eli f(0)=-2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04F938A-64E1-4530-B3AA-5438F0215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513" y="1881187"/>
            <a:ext cx="4362450" cy="437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9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24DFA2-73ED-4347-93FF-8B55AB6068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Funktion kuvaajan piirtäminen </a:t>
            </a:r>
            <a:r>
              <a:rPr lang="fi-FI" dirty="0" err="1"/>
              <a:t>Geogebralla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881191-6435-4C4B-AE90-D3A836C052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97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101913-0FC8-49CE-A12E-EA20F8F2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4" y="365125"/>
            <a:ext cx="11915775" cy="1278817"/>
          </a:xfrm>
        </p:spPr>
        <p:txBody>
          <a:bodyPr>
            <a:normAutofit fontScale="90000"/>
          </a:bodyPr>
          <a:lstStyle/>
          <a:p>
            <a:r>
              <a:rPr lang="fi-FI" dirty="0"/>
              <a:t>Kuvaaja piirretään kirjoittamalla funktion lauseke syöttökenttään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4D216CB-8139-4336-93B0-CCAD0B36E1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26" b="6162"/>
          <a:stretch/>
        </p:blipFill>
        <p:spPr>
          <a:xfrm>
            <a:off x="552450" y="1516234"/>
            <a:ext cx="10538773" cy="5048958"/>
          </a:xfrm>
          <a:prstGeom prst="rect">
            <a:avLst/>
          </a:prstGeom>
        </p:spPr>
      </p:pic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8CA07F0D-E15E-429B-ADE1-E662C3F42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5ACE6A3F-08EC-48DE-9E27-B848DB722058}"/>
              </a:ext>
            </a:extLst>
          </p:cNvPr>
          <p:cNvSpPr/>
          <p:nvPr/>
        </p:nvSpPr>
        <p:spPr>
          <a:xfrm>
            <a:off x="1033670" y="1987826"/>
            <a:ext cx="2425147" cy="265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747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3956D9-FDD7-4561-9D3A-E90EEBDC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Piirretään funktioiden kuvaajat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3492C0B-725B-4F80-977D-F32047E528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9715" y="1401096"/>
                <a:ext cx="12241161" cy="529467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i-FI" sz="4000" dirty="0"/>
                  <a:t>f(x)=3x-1</a:t>
                </a:r>
              </a:p>
              <a:p>
                <a:pPr marL="0" indent="0">
                  <a:buNone/>
                </a:pPr>
                <a:r>
                  <a:rPr lang="fi-FI" sz="4000" dirty="0"/>
                  <a:t>g(x)=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sz="4000" b="0" i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fi-FI" sz="4000" b="0" dirty="0"/>
              </a:p>
              <a:p>
                <a:pPr marL="0" indent="0">
                  <a:buNone/>
                </a:pPr>
                <a:r>
                  <a:rPr lang="fi-FI" dirty="0"/>
                  <a:t>Potenssiin korotuksen saa näppäimistöstä </a:t>
                </a:r>
              </a:p>
              <a:p>
                <a:pPr marL="0" indent="0">
                  <a:buNone/>
                </a:pPr>
                <a:r>
                  <a:rPr lang="fi-FI" dirty="0"/>
                  <a:t>painamalla Shift nuoli pohjassa ja ^ merkkiä </a:t>
                </a:r>
              </a:p>
              <a:p>
                <a:pPr marL="0" indent="0">
                  <a:buNone/>
                </a:pPr>
                <a:r>
                  <a:rPr lang="fi-FI" dirty="0"/>
                  <a:t>ennen eksponenttia,  ^ löytyy </a:t>
                </a:r>
                <a:r>
                  <a:rPr lang="fi-FI" dirty="0" err="1"/>
                  <a:t>enterin</a:t>
                </a:r>
                <a:r>
                  <a:rPr lang="fi-FI" dirty="0"/>
                  <a:t> </a:t>
                </a:r>
              </a:p>
              <a:p>
                <a:pPr marL="0" indent="0">
                  <a:buNone/>
                </a:pPr>
                <a:r>
                  <a:rPr lang="fi-FI" dirty="0"/>
                  <a:t>Vasemmalta puolelta.</a:t>
                </a:r>
              </a:p>
              <a:p>
                <a:pPr marL="0" indent="0">
                  <a:buNone/>
                </a:pPr>
                <a:r>
                  <a:rPr lang="fi-FI" sz="3200" dirty="0">
                    <a:solidFill>
                      <a:srgbClr val="7030A0"/>
                    </a:solidFill>
                  </a:rPr>
                  <a:t>g(x)=x^2+1</a:t>
                </a:r>
              </a:p>
              <a:p>
                <a:pPr marL="0" indent="0">
                  <a:buNone/>
                </a:pPr>
                <a:r>
                  <a:rPr lang="fi-FI" sz="3200" dirty="0">
                    <a:solidFill>
                      <a:srgbClr val="7030A0"/>
                    </a:solidFill>
                  </a:rPr>
                  <a:t>Painele: x, </a:t>
                </a:r>
                <a:r>
                  <a:rPr lang="fi-FI" sz="3200" dirty="0" err="1">
                    <a:solidFill>
                      <a:srgbClr val="7030A0"/>
                    </a:solidFill>
                  </a:rPr>
                  <a:t>shift</a:t>
                </a:r>
                <a:r>
                  <a:rPr lang="fi-FI" sz="3200" dirty="0">
                    <a:solidFill>
                      <a:srgbClr val="7030A0"/>
                    </a:solidFill>
                  </a:rPr>
                  <a:t> pohjaan, ^,  2 , +, 1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3492C0B-725B-4F80-977D-F32047E528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9715" y="1401096"/>
                <a:ext cx="12241161" cy="5294671"/>
              </a:xfrm>
              <a:blipFill>
                <a:blip r:embed="rId2"/>
                <a:stretch>
                  <a:fillRect l="-1793" t="-322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721" y="1401096"/>
            <a:ext cx="3864079" cy="51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1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70D7A0-5FA5-4F42-9DBB-BB9C6ADD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8913" cy="449263"/>
          </a:xfrm>
        </p:spPr>
        <p:txBody>
          <a:bodyPr>
            <a:normAutofit fontScale="90000"/>
          </a:bodyPr>
          <a:lstStyle/>
          <a:p>
            <a:r>
              <a:rPr lang="fi-FI" dirty="0"/>
              <a:t>Syötä lauseke syöttökenttään ja paina </a:t>
            </a:r>
            <a:r>
              <a:rPr lang="fi-FI" dirty="0" err="1"/>
              <a:t>enter</a:t>
            </a: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986CFC9C-A8F7-4B6D-830D-455A910C7F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63" t="7625" r="21509" b="13900"/>
          <a:stretch/>
        </p:blipFill>
        <p:spPr>
          <a:xfrm>
            <a:off x="0" y="1069197"/>
            <a:ext cx="5676900" cy="4376706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245DFC04-CE81-4498-BD46-C3A11B074D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08" t="11856" r="25352" b="16859"/>
          <a:stretch/>
        </p:blipFill>
        <p:spPr>
          <a:xfrm>
            <a:off x="5795963" y="1069197"/>
            <a:ext cx="5912393" cy="437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0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tsikko 1">
                <a:extLst>
                  <a:ext uri="{FF2B5EF4-FFF2-40B4-BE49-F238E27FC236}">
                    <a16:creationId xmlns:a16="http://schemas.microsoft.com/office/drawing/2014/main" id="{0A8A7F3A-A5F6-4389-8300-3F67AE8AB23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57163" y="365125"/>
                <a:ext cx="11930061" cy="977900"/>
              </a:xfrm>
            </p:spPr>
            <p:txBody>
              <a:bodyPr>
                <a:normAutofit fontScale="90000"/>
              </a:bodyPr>
              <a:lstStyle/>
              <a:p>
                <a:r>
                  <a:rPr lang="fi-FI" dirty="0"/>
                  <a:t>Syötä seuraavan funktion lauseke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br>
                  <a:rPr lang="fi-FI" b="0" dirty="0"/>
                </a:br>
                <a:r>
                  <a:rPr lang="fi-FI" dirty="0"/>
                  <a:t> ja paina </a:t>
                </a:r>
                <a:r>
                  <a:rPr lang="fi-FI" dirty="0" err="1"/>
                  <a:t>enter</a:t>
                </a:r>
                <a:r>
                  <a:rPr lang="fi-FI" dirty="0"/>
                  <a:t>, kuvaaja ilmestyy samaan koordinaatistoon</a:t>
                </a:r>
              </a:p>
            </p:txBody>
          </p:sp>
        </mc:Choice>
        <mc:Fallback xmlns="">
          <p:sp>
            <p:nvSpPr>
              <p:cNvPr id="2" name="Otsikko 1">
                <a:extLst>
                  <a:ext uri="{FF2B5EF4-FFF2-40B4-BE49-F238E27FC236}">
                    <a16:creationId xmlns:a16="http://schemas.microsoft.com/office/drawing/2014/main" id="{0A8A7F3A-A5F6-4389-8300-3F67AE8AB2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7163" y="365125"/>
                <a:ext cx="11930061" cy="977900"/>
              </a:xfrm>
              <a:blipFill>
                <a:blip r:embed="rId2"/>
                <a:stretch>
                  <a:fillRect l="-1840" t="-27500" r="-1073" b="-3812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21D63DBE-800A-4264-B219-6507F88D86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525" t="14519" r="34801" b="11274"/>
          <a:stretch/>
        </p:blipFill>
        <p:spPr>
          <a:xfrm>
            <a:off x="1009650" y="1531937"/>
            <a:ext cx="6791325" cy="49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3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CB2316-1F06-4469-B976-48844149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779"/>
            <a:ext cx="10515600" cy="1325563"/>
          </a:xfrm>
        </p:spPr>
        <p:txBody>
          <a:bodyPr/>
          <a:lstStyle/>
          <a:p>
            <a:r>
              <a:rPr lang="fi-FI" dirty="0"/>
              <a:t>Kuvaajan tulkintaa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16A7DA-7E2C-494A-8849-CDEA3898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45342"/>
            <a:ext cx="5014452" cy="4731621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Piirretään kuvaaja funktiolle h(x)=2x-2</a:t>
            </a:r>
          </a:p>
          <a:p>
            <a:pPr marL="0" indent="0">
              <a:buNone/>
            </a:pPr>
            <a:r>
              <a:rPr lang="fi-FI" dirty="0"/>
              <a:t>Ratkaise kuvaajan avulla </a:t>
            </a:r>
          </a:p>
          <a:p>
            <a:pPr marL="514350" indent="-514350">
              <a:buAutoNum type="alphaLcParenR"/>
            </a:pPr>
            <a:r>
              <a:rPr lang="fi-FI" dirty="0"/>
              <a:t>Funktion arvo kohdassa x=2, eli selvitä f(2)</a:t>
            </a:r>
          </a:p>
          <a:p>
            <a:pPr marL="514350" indent="-514350">
              <a:buAutoNum type="alphaLcParenR" startAt="2"/>
            </a:pPr>
            <a:r>
              <a:rPr lang="fi-FI" dirty="0"/>
              <a:t>Selvitä missä kohdassa funktio saa arvokseen 6</a:t>
            </a:r>
          </a:p>
          <a:p>
            <a:pPr marL="514350" indent="-514350">
              <a:buAutoNum type="alphaLcParenR" startAt="2"/>
            </a:pPr>
            <a:r>
              <a:rPr lang="fi-FI" dirty="0"/>
              <a:t>Ratkaise funktion nollakohdat</a:t>
            </a:r>
          </a:p>
          <a:p>
            <a:pPr marL="514350" indent="-514350">
              <a:buAutoNum type="alphaLcParenR" startAt="2"/>
            </a:pPr>
            <a:r>
              <a:rPr lang="fi-FI" dirty="0"/>
              <a:t>Ratkaise funktion arvo kohdassa nolla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9E565E7-5862-4BCD-BDBD-E36FEE73BC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44" b="-620"/>
          <a:stretch/>
        </p:blipFill>
        <p:spPr>
          <a:xfrm>
            <a:off x="5014453" y="294685"/>
            <a:ext cx="6971126" cy="588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2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933054-4AFA-41A7-9A9A-9F43E7B7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378" y="365125"/>
            <a:ext cx="10518422" cy="1599142"/>
          </a:xfrm>
        </p:spPr>
        <p:txBody>
          <a:bodyPr>
            <a:noAutofit/>
          </a:bodyPr>
          <a:lstStyle/>
          <a:p>
            <a:r>
              <a:rPr lang="fi-FI" sz="3200" dirty="0"/>
              <a:t>Funktion arvo kohdassa x=2, eli selvitä f(2)</a:t>
            </a:r>
            <a:br>
              <a:rPr lang="fi-FI" sz="3200" dirty="0"/>
            </a:br>
            <a:r>
              <a:rPr lang="fi-FI" sz="3200" dirty="0">
                <a:solidFill>
                  <a:schemeClr val="accent6"/>
                </a:solidFill>
              </a:rPr>
              <a:t>selvitä mikä on y-koordinaatti kuvaajan pisteelle, jossa x=2</a:t>
            </a:r>
            <a:br>
              <a:rPr lang="fi-FI" sz="3200" dirty="0">
                <a:solidFill>
                  <a:schemeClr val="accent6"/>
                </a:solidFill>
              </a:rPr>
            </a:br>
            <a:r>
              <a:rPr lang="fi-FI" sz="3200" dirty="0"/>
              <a:t>vastaus f(2)=2</a:t>
            </a:r>
            <a:br>
              <a:rPr lang="fi-FI" sz="3200" dirty="0">
                <a:solidFill>
                  <a:schemeClr val="accent6"/>
                </a:solidFill>
              </a:rPr>
            </a:br>
            <a:endParaRPr lang="fi-FI" sz="3200" dirty="0">
              <a:solidFill>
                <a:schemeClr val="accent6"/>
              </a:solidFill>
            </a:endParaRP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1620267-2B8C-46F7-BDA6-40EA82C8D9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085" y="2142244"/>
            <a:ext cx="6005337" cy="381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5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CAE8B2-281C-4B0B-9BFE-ED8BB6103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Selvitä missä kohdassa funktio saa arvokseen 6</a:t>
            </a:r>
            <a:br>
              <a:rPr lang="fi-FI" dirty="0"/>
            </a:br>
            <a:r>
              <a:rPr lang="fi-FI" dirty="0">
                <a:solidFill>
                  <a:srgbClr val="00B050"/>
                </a:solidFill>
              </a:rPr>
              <a:t>selvitä y:n arvoa 6 vastaava muuttujan x arvo</a:t>
            </a:r>
            <a:br>
              <a:rPr lang="fi-FI" dirty="0">
                <a:solidFill>
                  <a:srgbClr val="00B050"/>
                </a:solidFill>
              </a:rPr>
            </a:br>
            <a:r>
              <a:rPr lang="fi-FI" dirty="0"/>
              <a:t>vastaus: kohdassa x=4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89962A8-652F-463A-B6D9-A9AD4424A1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299" y="2002631"/>
            <a:ext cx="6181725" cy="425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5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282</Words>
  <Application>Microsoft Office PowerPoint</Application>
  <PresentationFormat>Laajakuva</PresentationFormat>
  <Paragraphs>27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Office-teema</vt:lpstr>
      <vt:lpstr>Funktion kuvaaja</vt:lpstr>
      <vt:lpstr>Funktion kuvaajan piirtäminen Geogebralla</vt:lpstr>
      <vt:lpstr>Kuvaaja piirretään kirjoittamalla funktion lauseke syöttökenttään</vt:lpstr>
      <vt:lpstr>Piirretään funktioiden kuvaajat</vt:lpstr>
      <vt:lpstr>Syötä lauseke syöttökenttään ja paina enter</vt:lpstr>
      <vt:lpstr>Syötä seuraavan funktion lauseke x^2+1  ja paina enter, kuvaaja ilmestyy samaan koordinaatistoon</vt:lpstr>
      <vt:lpstr>Kuvaajan tulkintaa</vt:lpstr>
      <vt:lpstr>Funktion arvo kohdassa x=2, eli selvitä f(2) selvitä mikä on y-koordinaatti kuvaajan pisteelle, jossa x=2 vastaus f(2)=2 </vt:lpstr>
      <vt:lpstr>Selvitä missä kohdassa funktio saa arvokseen 6 selvitä y:n arvoa 6 vastaava muuttujan x arvo vastaus: kohdassa x=4</vt:lpstr>
      <vt:lpstr>Ratkaise funktion nollakohdat katso missä kohdassa kuvaaja leikkaa x-akselin, tällöin funktion arvo on nolla vastaus: nollakohta on x=1 </vt:lpstr>
      <vt:lpstr>Ratkaise funktion arvo kohdassa nolla selvitä mikä on x arvoa nolla vastaava y-arvo vastaus: arvo kohdassa nolla on -2, eli f(0)=-2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 kuvaaja</dc:title>
  <dc:creator>Marika Vuorela</dc:creator>
  <cp:lastModifiedBy>Vuorela Marika</cp:lastModifiedBy>
  <cp:revision>9</cp:revision>
  <dcterms:created xsi:type="dcterms:W3CDTF">2019-10-20T17:38:23Z</dcterms:created>
  <dcterms:modified xsi:type="dcterms:W3CDTF">2021-09-08T18:54:56Z</dcterms:modified>
</cp:coreProperties>
</file>