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4660"/>
  </p:normalViewPr>
  <p:slideViewPr>
    <p:cSldViewPr snapToGrid="0">
      <p:cViewPr varScale="1">
        <p:scale>
          <a:sx n="58" d="100"/>
          <a:sy n="58" d="100"/>
        </p:scale>
        <p:origin x="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1BFCE5-C970-4121-9190-344F1771366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55A5100-6452-4622-AF7D-955E12EC9821}">
      <dgm:prSet/>
      <dgm:spPr/>
      <dgm:t>
        <a:bodyPr/>
        <a:lstStyle/>
        <a:p>
          <a:r>
            <a:rPr lang="fi-FI"/>
            <a:t>Esim.</a:t>
          </a:r>
          <a:endParaRPr lang="en-US"/>
        </a:p>
      </dgm:t>
    </dgm:pt>
    <dgm:pt modelId="{A13E9E56-BB02-4A24-8228-83FAF69CB432}" type="parTrans" cxnId="{63A59DD5-659B-4BCF-90A4-41F714BF7EDE}">
      <dgm:prSet/>
      <dgm:spPr/>
      <dgm:t>
        <a:bodyPr/>
        <a:lstStyle/>
        <a:p>
          <a:endParaRPr lang="en-US"/>
        </a:p>
      </dgm:t>
    </dgm:pt>
    <dgm:pt modelId="{8354C57F-DB17-4166-82FA-08C2C365559B}" type="sibTrans" cxnId="{63A59DD5-659B-4BCF-90A4-41F714BF7EDE}">
      <dgm:prSet/>
      <dgm:spPr/>
      <dgm:t>
        <a:bodyPr/>
        <a:lstStyle/>
        <a:p>
          <a:endParaRPr lang="en-US"/>
        </a:p>
      </dgm:t>
    </dgm:pt>
    <dgm:pt modelId="{EE20310F-DEF6-44DF-BCFC-E7C6071E3F94}">
      <dgm:prSet/>
      <dgm:spPr/>
      <dgm:t>
        <a:bodyPr/>
        <a:lstStyle/>
        <a:p>
          <a:r>
            <a:rPr lang="fi-FI"/>
            <a:t>Sekovarsien, </a:t>
          </a:r>
          <a:endParaRPr lang="en-US"/>
        </a:p>
      </dgm:t>
    </dgm:pt>
    <dgm:pt modelId="{A23DD606-AB45-4904-9E04-149A4DD5BE74}" type="parTrans" cxnId="{2D516EAA-884E-4821-AB0D-8618820E0F45}">
      <dgm:prSet/>
      <dgm:spPr/>
      <dgm:t>
        <a:bodyPr/>
        <a:lstStyle/>
        <a:p>
          <a:endParaRPr lang="en-US"/>
        </a:p>
      </dgm:t>
    </dgm:pt>
    <dgm:pt modelId="{B7C3F9C7-4996-4078-8E4B-C75FA40F3241}" type="sibTrans" cxnId="{2D516EAA-884E-4821-AB0D-8618820E0F45}">
      <dgm:prSet/>
      <dgm:spPr/>
      <dgm:t>
        <a:bodyPr/>
        <a:lstStyle/>
        <a:p>
          <a:endParaRPr lang="en-US"/>
        </a:p>
      </dgm:t>
    </dgm:pt>
    <dgm:pt modelId="{F689AE09-1F99-4DF0-B38B-EB9B461DEBEA}">
      <dgm:prSet/>
      <dgm:spPr/>
      <dgm:t>
        <a:bodyPr/>
        <a:lstStyle/>
        <a:p>
          <a:r>
            <a:rPr lang="fi-FI"/>
            <a:t>putkilokasvien, </a:t>
          </a:r>
          <a:endParaRPr lang="en-US"/>
        </a:p>
      </dgm:t>
    </dgm:pt>
    <dgm:pt modelId="{78AC5FC3-668F-4476-98E6-27A89380A58C}" type="parTrans" cxnId="{5811C043-0605-4661-96CC-53357F591CBE}">
      <dgm:prSet/>
      <dgm:spPr/>
      <dgm:t>
        <a:bodyPr/>
        <a:lstStyle/>
        <a:p>
          <a:endParaRPr lang="en-US"/>
        </a:p>
      </dgm:t>
    </dgm:pt>
    <dgm:pt modelId="{E03203FC-8A54-47F6-B9FF-F4A3A993F2A6}" type="sibTrans" cxnId="{5811C043-0605-4661-96CC-53357F591CBE}">
      <dgm:prSet/>
      <dgm:spPr/>
      <dgm:t>
        <a:bodyPr/>
        <a:lstStyle/>
        <a:p>
          <a:endParaRPr lang="en-US"/>
        </a:p>
      </dgm:t>
    </dgm:pt>
    <dgm:pt modelId="{AA5FC59E-2CAB-422D-A70B-ED66835A5BCB}">
      <dgm:prSet/>
      <dgm:spPr/>
      <dgm:t>
        <a:bodyPr/>
        <a:lstStyle/>
        <a:p>
          <a:r>
            <a:rPr lang="fi-FI"/>
            <a:t>soluorganellien tai </a:t>
          </a:r>
          <a:endParaRPr lang="en-US"/>
        </a:p>
      </dgm:t>
    </dgm:pt>
    <dgm:pt modelId="{8CEB208F-9B81-41C2-ADE7-DA49BB808E33}" type="parTrans" cxnId="{EC370902-BF14-42AC-BB04-0600F091E460}">
      <dgm:prSet/>
      <dgm:spPr/>
      <dgm:t>
        <a:bodyPr/>
        <a:lstStyle/>
        <a:p>
          <a:endParaRPr lang="en-US"/>
        </a:p>
      </dgm:t>
    </dgm:pt>
    <dgm:pt modelId="{80464666-E3C4-41EB-8CAD-7EFD743EFA5C}" type="sibTrans" cxnId="{EC370902-BF14-42AC-BB04-0600F091E460}">
      <dgm:prSet/>
      <dgm:spPr/>
      <dgm:t>
        <a:bodyPr/>
        <a:lstStyle/>
        <a:p>
          <a:endParaRPr lang="en-US"/>
        </a:p>
      </dgm:t>
    </dgm:pt>
    <dgm:pt modelId="{3FAEB3B2-96C5-4548-BD07-BEB7DEAE01A0}">
      <dgm:prSet/>
      <dgm:spPr/>
      <dgm:t>
        <a:bodyPr/>
        <a:lstStyle/>
        <a:p>
          <a:r>
            <a:rPr lang="fi-FI"/>
            <a:t>ekologisten termien määrittely ja tunnistaminen</a:t>
          </a:r>
          <a:endParaRPr lang="en-US"/>
        </a:p>
      </dgm:t>
    </dgm:pt>
    <dgm:pt modelId="{32866FD2-C67E-4E97-9531-003FB3D98BC1}" type="parTrans" cxnId="{31BA1BD4-CD3C-4CF0-A735-F535636BF012}">
      <dgm:prSet/>
      <dgm:spPr/>
      <dgm:t>
        <a:bodyPr/>
        <a:lstStyle/>
        <a:p>
          <a:endParaRPr lang="en-US"/>
        </a:p>
      </dgm:t>
    </dgm:pt>
    <dgm:pt modelId="{F5C5DFE7-DC8E-4AE2-87A3-66E1053A0CDB}" type="sibTrans" cxnId="{31BA1BD4-CD3C-4CF0-A735-F535636BF012}">
      <dgm:prSet/>
      <dgm:spPr/>
      <dgm:t>
        <a:bodyPr/>
        <a:lstStyle/>
        <a:p>
          <a:endParaRPr lang="en-US"/>
        </a:p>
      </dgm:t>
    </dgm:pt>
    <dgm:pt modelId="{00B98462-EFC8-4BD0-8DA5-40359E11E28E}" type="pres">
      <dgm:prSet presAssocID="{DE1BFCE5-C970-4121-9190-344F1771366B}" presName="linear" presStyleCnt="0">
        <dgm:presLayoutVars>
          <dgm:animLvl val="lvl"/>
          <dgm:resizeHandles val="exact"/>
        </dgm:presLayoutVars>
      </dgm:prSet>
      <dgm:spPr/>
    </dgm:pt>
    <dgm:pt modelId="{AD498802-530E-467A-BE4C-6AE637F91B06}" type="pres">
      <dgm:prSet presAssocID="{455A5100-6452-4622-AF7D-955E12EC982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825F5B8-6FA4-499E-9700-D00F16447379}" type="pres">
      <dgm:prSet presAssocID="{8354C57F-DB17-4166-82FA-08C2C365559B}" presName="spacer" presStyleCnt="0"/>
      <dgm:spPr/>
    </dgm:pt>
    <dgm:pt modelId="{8DF65F04-7A18-4C75-BECC-27CD9E6CDA5F}" type="pres">
      <dgm:prSet presAssocID="{EE20310F-DEF6-44DF-BCFC-E7C6071E3F9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B4AD7CA-4CBC-4472-8D4F-7A5BD5507880}" type="pres">
      <dgm:prSet presAssocID="{B7C3F9C7-4996-4078-8E4B-C75FA40F3241}" presName="spacer" presStyleCnt="0"/>
      <dgm:spPr/>
    </dgm:pt>
    <dgm:pt modelId="{9F400CBF-2897-4080-AEA1-CA1C26FFE3FB}" type="pres">
      <dgm:prSet presAssocID="{F689AE09-1F99-4DF0-B38B-EB9B461DEBE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98F7DD6-30F4-4C87-86C1-BA06280C3C86}" type="pres">
      <dgm:prSet presAssocID="{E03203FC-8A54-47F6-B9FF-F4A3A993F2A6}" presName="spacer" presStyleCnt="0"/>
      <dgm:spPr/>
    </dgm:pt>
    <dgm:pt modelId="{37B8E1FE-BA02-40C4-ACA0-E00FCED1952F}" type="pres">
      <dgm:prSet presAssocID="{AA5FC59E-2CAB-422D-A70B-ED66835A5BC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BDB268E-9C98-42E0-AF7C-85C9D94C71A7}" type="pres">
      <dgm:prSet presAssocID="{80464666-E3C4-41EB-8CAD-7EFD743EFA5C}" presName="spacer" presStyleCnt="0"/>
      <dgm:spPr/>
    </dgm:pt>
    <dgm:pt modelId="{D1F67CD1-4613-4568-A450-899D20980662}" type="pres">
      <dgm:prSet presAssocID="{3FAEB3B2-96C5-4548-BD07-BEB7DEAE01A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C370902-BF14-42AC-BB04-0600F091E460}" srcId="{DE1BFCE5-C970-4121-9190-344F1771366B}" destId="{AA5FC59E-2CAB-422D-A70B-ED66835A5BCB}" srcOrd="3" destOrd="0" parTransId="{8CEB208F-9B81-41C2-ADE7-DA49BB808E33}" sibTransId="{80464666-E3C4-41EB-8CAD-7EFD743EFA5C}"/>
    <dgm:cxn modelId="{FD665114-5E4D-41C8-8868-06CC3A5B96D3}" type="presOf" srcId="{455A5100-6452-4622-AF7D-955E12EC9821}" destId="{AD498802-530E-467A-BE4C-6AE637F91B06}" srcOrd="0" destOrd="0" presId="urn:microsoft.com/office/officeart/2005/8/layout/vList2"/>
    <dgm:cxn modelId="{B10E7E3F-63EE-45FA-A4D0-664C53B3D638}" type="presOf" srcId="{3FAEB3B2-96C5-4548-BD07-BEB7DEAE01A0}" destId="{D1F67CD1-4613-4568-A450-899D20980662}" srcOrd="0" destOrd="0" presId="urn:microsoft.com/office/officeart/2005/8/layout/vList2"/>
    <dgm:cxn modelId="{5811C043-0605-4661-96CC-53357F591CBE}" srcId="{DE1BFCE5-C970-4121-9190-344F1771366B}" destId="{F689AE09-1F99-4DF0-B38B-EB9B461DEBEA}" srcOrd="2" destOrd="0" parTransId="{78AC5FC3-668F-4476-98E6-27A89380A58C}" sibTransId="{E03203FC-8A54-47F6-B9FF-F4A3A993F2A6}"/>
    <dgm:cxn modelId="{9AC4787D-75FF-48EF-ADE4-2A55B56A2BD0}" type="presOf" srcId="{F689AE09-1F99-4DF0-B38B-EB9B461DEBEA}" destId="{9F400CBF-2897-4080-AEA1-CA1C26FFE3FB}" srcOrd="0" destOrd="0" presId="urn:microsoft.com/office/officeart/2005/8/layout/vList2"/>
    <dgm:cxn modelId="{2D516EAA-884E-4821-AB0D-8618820E0F45}" srcId="{DE1BFCE5-C970-4121-9190-344F1771366B}" destId="{EE20310F-DEF6-44DF-BCFC-E7C6071E3F94}" srcOrd="1" destOrd="0" parTransId="{A23DD606-AB45-4904-9E04-149A4DD5BE74}" sibTransId="{B7C3F9C7-4996-4078-8E4B-C75FA40F3241}"/>
    <dgm:cxn modelId="{87228BB8-D2CC-40ED-98A2-98D49861BAA7}" type="presOf" srcId="{AA5FC59E-2CAB-422D-A70B-ED66835A5BCB}" destId="{37B8E1FE-BA02-40C4-ACA0-E00FCED1952F}" srcOrd="0" destOrd="0" presId="urn:microsoft.com/office/officeart/2005/8/layout/vList2"/>
    <dgm:cxn modelId="{31BA1BD4-CD3C-4CF0-A735-F535636BF012}" srcId="{DE1BFCE5-C970-4121-9190-344F1771366B}" destId="{3FAEB3B2-96C5-4548-BD07-BEB7DEAE01A0}" srcOrd="4" destOrd="0" parTransId="{32866FD2-C67E-4E97-9531-003FB3D98BC1}" sibTransId="{F5C5DFE7-DC8E-4AE2-87A3-66E1053A0CDB}"/>
    <dgm:cxn modelId="{63A59DD5-659B-4BCF-90A4-41F714BF7EDE}" srcId="{DE1BFCE5-C970-4121-9190-344F1771366B}" destId="{455A5100-6452-4622-AF7D-955E12EC9821}" srcOrd="0" destOrd="0" parTransId="{A13E9E56-BB02-4A24-8228-83FAF69CB432}" sibTransId="{8354C57F-DB17-4166-82FA-08C2C365559B}"/>
    <dgm:cxn modelId="{03E730D7-FB02-4E12-8B64-6AAA873F4B60}" type="presOf" srcId="{EE20310F-DEF6-44DF-BCFC-E7C6071E3F94}" destId="{8DF65F04-7A18-4C75-BECC-27CD9E6CDA5F}" srcOrd="0" destOrd="0" presId="urn:microsoft.com/office/officeart/2005/8/layout/vList2"/>
    <dgm:cxn modelId="{7D31B6F7-EA44-44DA-9F36-BBFBFE2F1FFA}" type="presOf" srcId="{DE1BFCE5-C970-4121-9190-344F1771366B}" destId="{00B98462-EFC8-4BD0-8DA5-40359E11E28E}" srcOrd="0" destOrd="0" presId="urn:microsoft.com/office/officeart/2005/8/layout/vList2"/>
    <dgm:cxn modelId="{2BAEDC8C-0D7B-4557-886E-A25ABB699ECC}" type="presParOf" srcId="{00B98462-EFC8-4BD0-8DA5-40359E11E28E}" destId="{AD498802-530E-467A-BE4C-6AE637F91B06}" srcOrd="0" destOrd="0" presId="urn:microsoft.com/office/officeart/2005/8/layout/vList2"/>
    <dgm:cxn modelId="{99CA4DFF-C3C5-4E51-A7E3-E4D7E3E2D386}" type="presParOf" srcId="{00B98462-EFC8-4BD0-8DA5-40359E11E28E}" destId="{2825F5B8-6FA4-499E-9700-D00F16447379}" srcOrd="1" destOrd="0" presId="urn:microsoft.com/office/officeart/2005/8/layout/vList2"/>
    <dgm:cxn modelId="{67A23539-18BA-4F3B-8B5A-0DCD851C3A0B}" type="presParOf" srcId="{00B98462-EFC8-4BD0-8DA5-40359E11E28E}" destId="{8DF65F04-7A18-4C75-BECC-27CD9E6CDA5F}" srcOrd="2" destOrd="0" presId="urn:microsoft.com/office/officeart/2005/8/layout/vList2"/>
    <dgm:cxn modelId="{A4AA611C-AAFF-4A0F-9545-68FF16BFE5AA}" type="presParOf" srcId="{00B98462-EFC8-4BD0-8DA5-40359E11E28E}" destId="{DB4AD7CA-4CBC-4472-8D4F-7A5BD5507880}" srcOrd="3" destOrd="0" presId="urn:microsoft.com/office/officeart/2005/8/layout/vList2"/>
    <dgm:cxn modelId="{5437B1D7-9179-4504-9573-D297BE02B818}" type="presParOf" srcId="{00B98462-EFC8-4BD0-8DA5-40359E11E28E}" destId="{9F400CBF-2897-4080-AEA1-CA1C26FFE3FB}" srcOrd="4" destOrd="0" presId="urn:microsoft.com/office/officeart/2005/8/layout/vList2"/>
    <dgm:cxn modelId="{1E1A9F60-9B1F-49C8-8288-E7F7A442F7F5}" type="presParOf" srcId="{00B98462-EFC8-4BD0-8DA5-40359E11E28E}" destId="{698F7DD6-30F4-4C87-86C1-BA06280C3C86}" srcOrd="5" destOrd="0" presId="urn:microsoft.com/office/officeart/2005/8/layout/vList2"/>
    <dgm:cxn modelId="{2E7A16CE-156C-4655-BA8F-29BED06B6565}" type="presParOf" srcId="{00B98462-EFC8-4BD0-8DA5-40359E11E28E}" destId="{37B8E1FE-BA02-40C4-ACA0-E00FCED1952F}" srcOrd="6" destOrd="0" presId="urn:microsoft.com/office/officeart/2005/8/layout/vList2"/>
    <dgm:cxn modelId="{F88C4A89-89E5-4A6E-9855-093F8D342827}" type="presParOf" srcId="{00B98462-EFC8-4BD0-8DA5-40359E11E28E}" destId="{1BDB268E-9C98-42E0-AF7C-85C9D94C71A7}" srcOrd="7" destOrd="0" presId="urn:microsoft.com/office/officeart/2005/8/layout/vList2"/>
    <dgm:cxn modelId="{2F70707B-6D40-4EC5-86E7-1E4B7914AC3B}" type="presParOf" srcId="{00B98462-EFC8-4BD0-8DA5-40359E11E28E}" destId="{D1F67CD1-4613-4568-A450-899D2098066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742B52-F070-4E5E-AF57-5D0607585B4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B60A42E-D73B-4573-B95A-A0BC092A4DE4}">
      <dgm:prSet/>
      <dgm:spPr/>
      <dgm:t>
        <a:bodyPr/>
        <a:lstStyle/>
        <a:p>
          <a:r>
            <a:rPr lang="fi-FI"/>
            <a:t>Esim.</a:t>
          </a:r>
          <a:endParaRPr lang="en-US"/>
        </a:p>
      </dgm:t>
    </dgm:pt>
    <dgm:pt modelId="{68BE202F-C760-49CB-9FBF-C8B6D546BA4C}" type="parTrans" cxnId="{A103AF74-8620-4B43-B592-D4551A03B679}">
      <dgm:prSet/>
      <dgm:spPr/>
      <dgm:t>
        <a:bodyPr/>
        <a:lstStyle/>
        <a:p>
          <a:endParaRPr lang="en-US"/>
        </a:p>
      </dgm:t>
    </dgm:pt>
    <dgm:pt modelId="{805AF76A-6B43-4C71-953A-92AFE9B991BD}" type="sibTrans" cxnId="{A103AF74-8620-4B43-B592-D4551A03B679}">
      <dgm:prSet/>
      <dgm:spPr/>
      <dgm:t>
        <a:bodyPr/>
        <a:lstStyle/>
        <a:p>
          <a:endParaRPr lang="en-US"/>
        </a:p>
      </dgm:t>
    </dgm:pt>
    <dgm:pt modelId="{BBE3F518-47E7-4CAC-9FFF-4037E38E7A18}">
      <dgm:prSet/>
      <dgm:spPr/>
      <dgm:t>
        <a:bodyPr/>
        <a:lstStyle/>
        <a:p>
          <a:r>
            <a:rPr lang="fi-FI"/>
            <a:t>Eliöiden rakenteiden,</a:t>
          </a:r>
          <a:endParaRPr lang="en-US"/>
        </a:p>
      </dgm:t>
    </dgm:pt>
    <dgm:pt modelId="{F44CB52A-BC10-45D6-A9FA-B3BE6E830AA6}" type="parTrans" cxnId="{047DB960-096C-4119-9526-84A84178AC58}">
      <dgm:prSet/>
      <dgm:spPr/>
      <dgm:t>
        <a:bodyPr/>
        <a:lstStyle/>
        <a:p>
          <a:endParaRPr lang="en-US"/>
        </a:p>
      </dgm:t>
    </dgm:pt>
    <dgm:pt modelId="{E6B2F960-D8C2-4B5B-9B2E-75390FCC4008}" type="sibTrans" cxnId="{047DB960-096C-4119-9526-84A84178AC58}">
      <dgm:prSet/>
      <dgm:spPr/>
      <dgm:t>
        <a:bodyPr/>
        <a:lstStyle/>
        <a:p>
          <a:endParaRPr lang="en-US"/>
        </a:p>
      </dgm:t>
    </dgm:pt>
    <dgm:pt modelId="{01D95AB6-CA7C-4934-946D-5754B7AE5030}">
      <dgm:prSet/>
      <dgm:spPr/>
      <dgm:t>
        <a:bodyPr/>
        <a:lstStyle/>
        <a:p>
          <a:r>
            <a:rPr lang="fi-FI"/>
            <a:t>elinkiertojen tai</a:t>
          </a:r>
          <a:endParaRPr lang="en-US"/>
        </a:p>
      </dgm:t>
    </dgm:pt>
    <dgm:pt modelId="{F97A61E1-6AB2-4419-8F27-4FEED4CBA8E9}" type="parTrans" cxnId="{F728FE94-1FFA-4E38-8DAB-BE478BEFAD5F}">
      <dgm:prSet/>
      <dgm:spPr/>
      <dgm:t>
        <a:bodyPr/>
        <a:lstStyle/>
        <a:p>
          <a:endParaRPr lang="en-US"/>
        </a:p>
      </dgm:t>
    </dgm:pt>
    <dgm:pt modelId="{876D8F5C-2F33-46A3-857F-B889FF5A862C}" type="sibTrans" cxnId="{F728FE94-1FFA-4E38-8DAB-BE478BEFAD5F}">
      <dgm:prSet/>
      <dgm:spPr/>
      <dgm:t>
        <a:bodyPr/>
        <a:lstStyle/>
        <a:p>
          <a:endParaRPr lang="en-US"/>
        </a:p>
      </dgm:t>
    </dgm:pt>
    <dgm:pt modelId="{C6DADB0B-E0C6-420A-9306-BBCFE3792CAE}">
      <dgm:prSet/>
      <dgm:spPr/>
      <dgm:t>
        <a:bodyPr/>
        <a:lstStyle/>
        <a:p>
          <a:r>
            <a:rPr lang="fi-FI"/>
            <a:t>ympäristömyrkkyjen vaikutusten täydentäminen taulukoihin</a:t>
          </a:r>
          <a:endParaRPr lang="en-US"/>
        </a:p>
      </dgm:t>
    </dgm:pt>
    <dgm:pt modelId="{0BE36EDA-7684-46A5-9DA0-4418DB6EA2E4}" type="parTrans" cxnId="{2FFA0024-7386-47F0-9764-13B3AE954DBB}">
      <dgm:prSet/>
      <dgm:spPr/>
      <dgm:t>
        <a:bodyPr/>
        <a:lstStyle/>
        <a:p>
          <a:endParaRPr lang="en-US"/>
        </a:p>
      </dgm:t>
    </dgm:pt>
    <dgm:pt modelId="{67B44BDD-8DB4-4F4C-9EC8-40ABC6883D26}" type="sibTrans" cxnId="{2FFA0024-7386-47F0-9764-13B3AE954DBB}">
      <dgm:prSet/>
      <dgm:spPr/>
      <dgm:t>
        <a:bodyPr/>
        <a:lstStyle/>
        <a:p>
          <a:endParaRPr lang="en-US"/>
        </a:p>
      </dgm:t>
    </dgm:pt>
    <dgm:pt modelId="{11A1146D-54BB-4CDD-92A3-C70A10991189}" type="pres">
      <dgm:prSet presAssocID="{E3742B52-F070-4E5E-AF57-5D0607585B4C}" presName="linear" presStyleCnt="0">
        <dgm:presLayoutVars>
          <dgm:animLvl val="lvl"/>
          <dgm:resizeHandles val="exact"/>
        </dgm:presLayoutVars>
      </dgm:prSet>
      <dgm:spPr/>
    </dgm:pt>
    <dgm:pt modelId="{DFE1A4FE-6485-4EE1-A56C-C6762EA0B37A}" type="pres">
      <dgm:prSet presAssocID="{4B60A42E-D73B-4573-B95A-A0BC092A4DE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7CF3737-63A9-450C-96FF-442EA39A28E4}" type="pres">
      <dgm:prSet presAssocID="{805AF76A-6B43-4C71-953A-92AFE9B991BD}" presName="spacer" presStyleCnt="0"/>
      <dgm:spPr/>
    </dgm:pt>
    <dgm:pt modelId="{7289F800-DC6D-45DC-A151-2EEE1268AC67}" type="pres">
      <dgm:prSet presAssocID="{BBE3F518-47E7-4CAC-9FFF-4037E38E7A1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1E71CAB-FDF4-40D0-B414-7DED45A5816E}" type="pres">
      <dgm:prSet presAssocID="{E6B2F960-D8C2-4B5B-9B2E-75390FCC4008}" presName="spacer" presStyleCnt="0"/>
      <dgm:spPr/>
    </dgm:pt>
    <dgm:pt modelId="{4F780057-CC5B-4554-A452-5C67AFC17E8D}" type="pres">
      <dgm:prSet presAssocID="{01D95AB6-CA7C-4934-946D-5754B7AE503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1EFDBFD-30AB-4E38-80DF-0400F8E4FEFD}" type="pres">
      <dgm:prSet presAssocID="{876D8F5C-2F33-46A3-857F-B889FF5A862C}" presName="spacer" presStyleCnt="0"/>
      <dgm:spPr/>
    </dgm:pt>
    <dgm:pt modelId="{30BB76A7-4A2B-4F78-B103-2FE3C7E1049A}" type="pres">
      <dgm:prSet presAssocID="{C6DADB0B-E0C6-420A-9306-BBCFE3792CA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FFA0024-7386-47F0-9764-13B3AE954DBB}" srcId="{E3742B52-F070-4E5E-AF57-5D0607585B4C}" destId="{C6DADB0B-E0C6-420A-9306-BBCFE3792CAE}" srcOrd="3" destOrd="0" parTransId="{0BE36EDA-7684-46A5-9DA0-4418DB6EA2E4}" sibTransId="{67B44BDD-8DB4-4F4C-9EC8-40ABC6883D26}"/>
    <dgm:cxn modelId="{047DB960-096C-4119-9526-84A84178AC58}" srcId="{E3742B52-F070-4E5E-AF57-5D0607585B4C}" destId="{BBE3F518-47E7-4CAC-9FFF-4037E38E7A18}" srcOrd="1" destOrd="0" parTransId="{F44CB52A-BC10-45D6-A9FA-B3BE6E830AA6}" sibTransId="{E6B2F960-D8C2-4B5B-9B2E-75390FCC4008}"/>
    <dgm:cxn modelId="{B9113A69-374C-4904-8E3C-828AED558480}" type="presOf" srcId="{E3742B52-F070-4E5E-AF57-5D0607585B4C}" destId="{11A1146D-54BB-4CDD-92A3-C70A10991189}" srcOrd="0" destOrd="0" presId="urn:microsoft.com/office/officeart/2005/8/layout/vList2"/>
    <dgm:cxn modelId="{A103AF74-8620-4B43-B592-D4551A03B679}" srcId="{E3742B52-F070-4E5E-AF57-5D0607585B4C}" destId="{4B60A42E-D73B-4573-B95A-A0BC092A4DE4}" srcOrd="0" destOrd="0" parTransId="{68BE202F-C760-49CB-9FBF-C8B6D546BA4C}" sibTransId="{805AF76A-6B43-4C71-953A-92AFE9B991BD}"/>
    <dgm:cxn modelId="{1A4B3C5A-1FAD-4C5D-A577-13CB4AEB0EEA}" type="presOf" srcId="{BBE3F518-47E7-4CAC-9FFF-4037E38E7A18}" destId="{7289F800-DC6D-45DC-A151-2EEE1268AC67}" srcOrd="0" destOrd="0" presId="urn:microsoft.com/office/officeart/2005/8/layout/vList2"/>
    <dgm:cxn modelId="{F728FE94-1FFA-4E38-8DAB-BE478BEFAD5F}" srcId="{E3742B52-F070-4E5E-AF57-5D0607585B4C}" destId="{01D95AB6-CA7C-4934-946D-5754B7AE5030}" srcOrd="2" destOrd="0" parTransId="{F97A61E1-6AB2-4419-8F27-4FEED4CBA8E9}" sibTransId="{876D8F5C-2F33-46A3-857F-B889FF5A862C}"/>
    <dgm:cxn modelId="{5881B8A9-18EB-4769-97F5-664E83A09151}" type="presOf" srcId="{C6DADB0B-E0C6-420A-9306-BBCFE3792CAE}" destId="{30BB76A7-4A2B-4F78-B103-2FE3C7E1049A}" srcOrd="0" destOrd="0" presId="urn:microsoft.com/office/officeart/2005/8/layout/vList2"/>
    <dgm:cxn modelId="{FE6876C5-6ABF-4D58-9EB0-78CE091A1BAF}" type="presOf" srcId="{4B60A42E-D73B-4573-B95A-A0BC092A4DE4}" destId="{DFE1A4FE-6485-4EE1-A56C-C6762EA0B37A}" srcOrd="0" destOrd="0" presId="urn:microsoft.com/office/officeart/2005/8/layout/vList2"/>
    <dgm:cxn modelId="{95723DD6-531A-4CEA-B430-8EF4FED21829}" type="presOf" srcId="{01D95AB6-CA7C-4934-946D-5754B7AE5030}" destId="{4F780057-CC5B-4554-A452-5C67AFC17E8D}" srcOrd="0" destOrd="0" presId="urn:microsoft.com/office/officeart/2005/8/layout/vList2"/>
    <dgm:cxn modelId="{A4F1C181-CE34-4E1A-A0D4-C553DBAE7729}" type="presParOf" srcId="{11A1146D-54BB-4CDD-92A3-C70A10991189}" destId="{DFE1A4FE-6485-4EE1-A56C-C6762EA0B37A}" srcOrd="0" destOrd="0" presId="urn:microsoft.com/office/officeart/2005/8/layout/vList2"/>
    <dgm:cxn modelId="{FE429942-E478-4AD5-8B07-27D27F99581C}" type="presParOf" srcId="{11A1146D-54BB-4CDD-92A3-C70A10991189}" destId="{27CF3737-63A9-450C-96FF-442EA39A28E4}" srcOrd="1" destOrd="0" presId="urn:microsoft.com/office/officeart/2005/8/layout/vList2"/>
    <dgm:cxn modelId="{4291BCAC-DB0C-4BE6-9DAC-8BF8D2802446}" type="presParOf" srcId="{11A1146D-54BB-4CDD-92A3-C70A10991189}" destId="{7289F800-DC6D-45DC-A151-2EEE1268AC67}" srcOrd="2" destOrd="0" presId="urn:microsoft.com/office/officeart/2005/8/layout/vList2"/>
    <dgm:cxn modelId="{AE27B601-F9F7-4BD8-B190-02226F2D4D3F}" type="presParOf" srcId="{11A1146D-54BB-4CDD-92A3-C70A10991189}" destId="{51E71CAB-FDF4-40D0-B414-7DED45A5816E}" srcOrd="3" destOrd="0" presId="urn:microsoft.com/office/officeart/2005/8/layout/vList2"/>
    <dgm:cxn modelId="{A377F79E-EE76-4722-BF20-D8B167AD83C6}" type="presParOf" srcId="{11A1146D-54BB-4CDD-92A3-C70A10991189}" destId="{4F780057-CC5B-4554-A452-5C67AFC17E8D}" srcOrd="4" destOrd="0" presId="urn:microsoft.com/office/officeart/2005/8/layout/vList2"/>
    <dgm:cxn modelId="{F8BA29F0-D263-44D1-AF9D-1AECB5EF7111}" type="presParOf" srcId="{11A1146D-54BB-4CDD-92A3-C70A10991189}" destId="{51EFDBFD-30AB-4E38-80DF-0400F8E4FEFD}" srcOrd="5" destOrd="0" presId="urn:microsoft.com/office/officeart/2005/8/layout/vList2"/>
    <dgm:cxn modelId="{997B4DFE-4F4A-4F62-8E12-7F527BB0841F}" type="presParOf" srcId="{11A1146D-54BB-4CDD-92A3-C70A10991189}" destId="{30BB76A7-4A2B-4F78-B103-2FE3C7E1049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00FD74-CDB9-4F00-A4C5-F80005027C76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E8D8E3F-3722-4615-AC29-CC16213C9923}">
      <dgm:prSet/>
      <dgm:spPr/>
      <dgm:t>
        <a:bodyPr/>
        <a:lstStyle/>
        <a:p>
          <a:r>
            <a:rPr lang="fi-FI"/>
            <a:t>Esim.</a:t>
          </a:r>
          <a:endParaRPr lang="en-US"/>
        </a:p>
      </dgm:t>
    </dgm:pt>
    <dgm:pt modelId="{4F7BDC47-70AF-4C76-9EBB-3A389A1BF1B9}" type="parTrans" cxnId="{EA9B493A-25D7-4B1D-AAA4-7F5F8AC7D058}">
      <dgm:prSet/>
      <dgm:spPr/>
      <dgm:t>
        <a:bodyPr/>
        <a:lstStyle/>
        <a:p>
          <a:endParaRPr lang="en-US"/>
        </a:p>
      </dgm:t>
    </dgm:pt>
    <dgm:pt modelId="{4811EBE5-1C5B-48D0-8EA2-632EF91689E5}" type="sibTrans" cxnId="{EA9B493A-25D7-4B1D-AAA4-7F5F8AC7D058}">
      <dgm:prSet/>
      <dgm:spPr/>
      <dgm:t>
        <a:bodyPr/>
        <a:lstStyle/>
        <a:p>
          <a:endParaRPr lang="en-US"/>
        </a:p>
      </dgm:t>
    </dgm:pt>
    <dgm:pt modelId="{C2EB8D33-7C0D-420B-BC40-D8EF80AAF4E4}">
      <dgm:prSet/>
      <dgm:spPr/>
      <dgm:t>
        <a:bodyPr/>
        <a:lstStyle/>
        <a:p>
          <a:r>
            <a:rPr lang="fi-FI"/>
            <a:t>Solun rakenteet,</a:t>
          </a:r>
          <a:endParaRPr lang="en-US"/>
        </a:p>
      </dgm:t>
    </dgm:pt>
    <dgm:pt modelId="{895C87DF-6F66-43BE-930B-8D3850AFACB5}" type="parTrans" cxnId="{6B748895-33B3-451E-A21D-E1E686BC8861}">
      <dgm:prSet/>
      <dgm:spPr/>
      <dgm:t>
        <a:bodyPr/>
        <a:lstStyle/>
        <a:p>
          <a:endParaRPr lang="en-US"/>
        </a:p>
      </dgm:t>
    </dgm:pt>
    <dgm:pt modelId="{E7B99AD2-0F14-4453-B3CA-9F4C82FA2C8C}" type="sibTrans" cxnId="{6B748895-33B3-451E-A21D-E1E686BC8861}">
      <dgm:prSet/>
      <dgm:spPr/>
      <dgm:t>
        <a:bodyPr/>
        <a:lstStyle/>
        <a:p>
          <a:endParaRPr lang="en-US"/>
        </a:p>
      </dgm:t>
    </dgm:pt>
    <dgm:pt modelId="{F69895EE-8A72-4581-936F-1C3654DC96EF}">
      <dgm:prSet/>
      <dgm:spPr/>
      <dgm:t>
        <a:bodyPr/>
        <a:lstStyle/>
        <a:p>
          <a:r>
            <a:rPr lang="fi-FI"/>
            <a:t>ravintoverkon,</a:t>
          </a:r>
          <a:endParaRPr lang="en-US"/>
        </a:p>
      </dgm:t>
    </dgm:pt>
    <dgm:pt modelId="{300593F2-8600-4922-A180-0550B6F9E640}" type="parTrans" cxnId="{88A08162-1471-4791-BCAE-4885356EB373}">
      <dgm:prSet/>
      <dgm:spPr/>
      <dgm:t>
        <a:bodyPr/>
        <a:lstStyle/>
        <a:p>
          <a:endParaRPr lang="en-US"/>
        </a:p>
      </dgm:t>
    </dgm:pt>
    <dgm:pt modelId="{E5664E75-7DAD-4605-B203-F0D790518732}" type="sibTrans" cxnId="{88A08162-1471-4791-BCAE-4885356EB373}">
      <dgm:prSet/>
      <dgm:spPr/>
      <dgm:t>
        <a:bodyPr/>
        <a:lstStyle/>
        <a:p>
          <a:endParaRPr lang="en-US"/>
        </a:p>
      </dgm:t>
    </dgm:pt>
    <dgm:pt modelId="{8D65170E-6647-4E2A-BAA3-6F62DACFA10E}">
      <dgm:prSet/>
      <dgm:spPr/>
      <dgm:t>
        <a:bodyPr/>
        <a:lstStyle/>
        <a:p>
          <a:r>
            <a:rPr lang="fi-FI"/>
            <a:t>eliön elinkaaren nimeäminen ja selittäminen</a:t>
          </a:r>
          <a:endParaRPr lang="en-US"/>
        </a:p>
      </dgm:t>
    </dgm:pt>
    <dgm:pt modelId="{D515978D-58E8-4D39-8678-772A5C15CBAD}" type="parTrans" cxnId="{F099EE84-53F9-4321-932E-D3E70C072EF1}">
      <dgm:prSet/>
      <dgm:spPr/>
      <dgm:t>
        <a:bodyPr/>
        <a:lstStyle/>
        <a:p>
          <a:endParaRPr lang="en-US"/>
        </a:p>
      </dgm:t>
    </dgm:pt>
    <dgm:pt modelId="{116ED964-5AC3-4F8A-9EB5-68865B287ED6}" type="sibTrans" cxnId="{F099EE84-53F9-4321-932E-D3E70C072EF1}">
      <dgm:prSet/>
      <dgm:spPr/>
      <dgm:t>
        <a:bodyPr/>
        <a:lstStyle/>
        <a:p>
          <a:endParaRPr lang="en-US"/>
        </a:p>
      </dgm:t>
    </dgm:pt>
    <dgm:pt modelId="{F966ED8C-35A4-4E34-8FF7-16850BFEA1F2}" type="pres">
      <dgm:prSet presAssocID="{2600FD74-CDB9-4F00-A4C5-F80005027C76}" presName="linear" presStyleCnt="0">
        <dgm:presLayoutVars>
          <dgm:dir/>
          <dgm:animLvl val="lvl"/>
          <dgm:resizeHandles val="exact"/>
        </dgm:presLayoutVars>
      </dgm:prSet>
      <dgm:spPr/>
    </dgm:pt>
    <dgm:pt modelId="{42792889-52E9-4D72-AC48-AF7098F878B8}" type="pres">
      <dgm:prSet presAssocID="{FE8D8E3F-3722-4615-AC29-CC16213C9923}" presName="parentLin" presStyleCnt="0"/>
      <dgm:spPr/>
    </dgm:pt>
    <dgm:pt modelId="{8B52B624-98E4-42E2-BFB4-597C8B9032CB}" type="pres">
      <dgm:prSet presAssocID="{FE8D8E3F-3722-4615-AC29-CC16213C9923}" presName="parentLeftMargin" presStyleLbl="node1" presStyleIdx="0" presStyleCnt="4"/>
      <dgm:spPr/>
    </dgm:pt>
    <dgm:pt modelId="{0A6555B5-EEC3-4D06-9402-C56791DC911D}" type="pres">
      <dgm:prSet presAssocID="{FE8D8E3F-3722-4615-AC29-CC16213C992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FF84D25-A0F5-47B2-B5FB-386B2BAEE562}" type="pres">
      <dgm:prSet presAssocID="{FE8D8E3F-3722-4615-AC29-CC16213C9923}" presName="negativeSpace" presStyleCnt="0"/>
      <dgm:spPr/>
    </dgm:pt>
    <dgm:pt modelId="{4A05754F-D598-42D8-BC4C-06F23C9AAC78}" type="pres">
      <dgm:prSet presAssocID="{FE8D8E3F-3722-4615-AC29-CC16213C9923}" presName="childText" presStyleLbl="conFgAcc1" presStyleIdx="0" presStyleCnt="4">
        <dgm:presLayoutVars>
          <dgm:bulletEnabled val="1"/>
        </dgm:presLayoutVars>
      </dgm:prSet>
      <dgm:spPr/>
    </dgm:pt>
    <dgm:pt modelId="{1707C761-3F4B-4391-8B96-902036B000D5}" type="pres">
      <dgm:prSet presAssocID="{4811EBE5-1C5B-48D0-8EA2-632EF91689E5}" presName="spaceBetweenRectangles" presStyleCnt="0"/>
      <dgm:spPr/>
    </dgm:pt>
    <dgm:pt modelId="{B5074762-3A20-4338-9814-D71A85B1D9EF}" type="pres">
      <dgm:prSet presAssocID="{C2EB8D33-7C0D-420B-BC40-D8EF80AAF4E4}" presName="parentLin" presStyleCnt="0"/>
      <dgm:spPr/>
    </dgm:pt>
    <dgm:pt modelId="{FF21F4AE-17DB-441D-AEFD-08A15B8D929F}" type="pres">
      <dgm:prSet presAssocID="{C2EB8D33-7C0D-420B-BC40-D8EF80AAF4E4}" presName="parentLeftMargin" presStyleLbl="node1" presStyleIdx="0" presStyleCnt="4"/>
      <dgm:spPr/>
    </dgm:pt>
    <dgm:pt modelId="{C42ED578-F3B4-4CDF-BA08-01AE4E356639}" type="pres">
      <dgm:prSet presAssocID="{C2EB8D33-7C0D-420B-BC40-D8EF80AAF4E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7931BC2-FB4D-4AD0-AC1C-BD87B4D6FCEF}" type="pres">
      <dgm:prSet presAssocID="{C2EB8D33-7C0D-420B-BC40-D8EF80AAF4E4}" presName="negativeSpace" presStyleCnt="0"/>
      <dgm:spPr/>
    </dgm:pt>
    <dgm:pt modelId="{8916B336-FDD0-4315-A0BB-20AB3C5750DD}" type="pres">
      <dgm:prSet presAssocID="{C2EB8D33-7C0D-420B-BC40-D8EF80AAF4E4}" presName="childText" presStyleLbl="conFgAcc1" presStyleIdx="1" presStyleCnt="4">
        <dgm:presLayoutVars>
          <dgm:bulletEnabled val="1"/>
        </dgm:presLayoutVars>
      </dgm:prSet>
      <dgm:spPr/>
    </dgm:pt>
    <dgm:pt modelId="{70E66057-D36E-4D48-A538-D42A8B129C83}" type="pres">
      <dgm:prSet presAssocID="{E7B99AD2-0F14-4453-B3CA-9F4C82FA2C8C}" presName="spaceBetweenRectangles" presStyleCnt="0"/>
      <dgm:spPr/>
    </dgm:pt>
    <dgm:pt modelId="{000EA7C8-7BBF-47A7-A04F-F5A36E3837D0}" type="pres">
      <dgm:prSet presAssocID="{F69895EE-8A72-4581-936F-1C3654DC96EF}" presName="parentLin" presStyleCnt="0"/>
      <dgm:spPr/>
    </dgm:pt>
    <dgm:pt modelId="{107B9402-7EBE-4B32-B20D-6D016C69714B}" type="pres">
      <dgm:prSet presAssocID="{F69895EE-8A72-4581-936F-1C3654DC96EF}" presName="parentLeftMargin" presStyleLbl="node1" presStyleIdx="1" presStyleCnt="4"/>
      <dgm:spPr/>
    </dgm:pt>
    <dgm:pt modelId="{DFCD4518-E89C-4DE8-9FCD-769A3B79FEA8}" type="pres">
      <dgm:prSet presAssocID="{F69895EE-8A72-4581-936F-1C3654DC96E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FD2E19A-F380-437E-B789-C05095BFEEBF}" type="pres">
      <dgm:prSet presAssocID="{F69895EE-8A72-4581-936F-1C3654DC96EF}" presName="negativeSpace" presStyleCnt="0"/>
      <dgm:spPr/>
    </dgm:pt>
    <dgm:pt modelId="{5DE37D60-5E70-4829-B03A-16C24284BC9C}" type="pres">
      <dgm:prSet presAssocID="{F69895EE-8A72-4581-936F-1C3654DC96EF}" presName="childText" presStyleLbl="conFgAcc1" presStyleIdx="2" presStyleCnt="4">
        <dgm:presLayoutVars>
          <dgm:bulletEnabled val="1"/>
        </dgm:presLayoutVars>
      </dgm:prSet>
      <dgm:spPr/>
    </dgm:pt>
    <dgm:pt modelId="{F361345A-7296-4D01-8EB4-9A23EB4E17AF}" type="pres">
      <dgm:prSet presAssocID="{E5664E75-7DAD-4605-B203-F0D790518732}" presName="spaceBetweenRectangles" presStyleCnt="0"/>
      <dgm:spPr/>
    </dgm:pt>
    <dgm:pt modelId="{5A146BE1-6BDA-4898-9CB2-065AAC2E3803}" type="pres">
      <dgm:prSet presAssocID="{8D65170E-6647-4E2A-BAA3-6F62DACFA10E}" presName="parentLin" presStyleCnt="0"/>
      <dgm:spPr/>
    </dgm:pt>
    <dgm:pt modelId="{FC19DB35-000D-4258-8522-6E5697680052}" type="pres">
      <dgm:prSet presAssocID="{8D65170E-6647-4E2A-BAA3-6F62DACFA10E}" presName="parentLeftMargin" presStyleLbl="node1" presStyleIdx="2" presStyleCnt="4"/>
      <dgm:spPr/>
    </dgm:pt>
    <dgm:pt modelId="{69FECD3A-C1E6-426B-AE3C-3286F55A87FF}" type="pres">
      <dgm:prSet presAssocID="{8D65170E-6647-4E2A-BAA3-6F62DACFA10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186ED0F-DC1D-4700-94EA-00BD7925FB2E}" type="pres">
      <dgm:prSet presAssocID="{8D65170E-6647-4E2A-BAA3-6F62DACFA10E}" presName="negativeSpace" presStyleCnt="0"/>
      <dgm:spPr/>
    </dgm:pt>
    <dgm:pt modelId="{4AC63AB4-3083-466B-93A9-D87D514C02CE}" type="pres">
      <dgm:prSet presAssocID="{8D65170E-6647-4E2A-BAA3-6F62DACFA10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3B0E20C-9989-43BE-B256-79FD586EDCEA}" type="presOf" srcId="{FE8D8E3F-3722-4615-AC29-CC16213C9923}" destId="{8B52B624-98E4-42E2-BFB4-597C8B9032CB}" srcOrd="0" destOrd="0" presId="urn:microsoft.com/office/officeart/2005/8/layout/list1"/>
    <dgm:cxn modelId="{EA9B493A-25D7-4B1D-AAA4-7F5F8AC7D058}" srcId="{2600FD74-CDB9-4F00-A4C5-F80005027C76}" destId="{FE8D8E3F-3722-4615-AC29-CC16213C9923}" srcOrd="0" destOrd="0" parTransId="{4F7BDC47-70AF-4C76-9EBB-3A389A1BF1B9}" sibTransId="{4811EBE5-1C5B-48D0-8EA2-632EF91689E5}"/>
    <dgm:cxn modelId="{8019153C-ACFE-43D3-96FE-29C70044D426}" type="presOf" srcId="{C2EB8D33-7C0D-420B-BC40-D8EF80AAF4E4}" destId="{FF21F4AE-17DB-441D-AEFD-08A15B8D929F}" srcOrd="0" destOrd="0" presId="urn:microsoft.com/office/officeart/2005/8/layout/list1"/>
    <dgm:cxn modelId="{88A08162-1471-4791-BCAE-4885356EB373}" srcId="{2600FD74-CDB9-4F00-A4C5-F80005027C76}" destId="{F69895EE-8A72-4581-936F-1C3654DC96EF}" srcOrd="2" destOrd="0" parTransId="{300593F2-8600-4922-A180-0550B6F9E640}" sibTransId="{E5664E75-7DAD-4605-B203-F0D790518732}"/>
    <dgm:cxn modelId="{48C7CA46-E3AE-46A3-A91F-680CEE85A6D8}" type="presOf" srcId="{8D65170E-6647-4E2A-BAA3-6F62DACFA10E}" destId="{FC19DB35-000D-4258-8522-6E5697680052}" srcOrd="0" destOrd="0" presId="urn:microsoft.com/office/officeart/2005/8/layout/list1"/>
    <dgm:cxn modelId="{CFE8CD77-A2A7-4AC1-92CB-A5118142F2F9}" type="presOf" srcId="{2600FD74-CDB9-4F00-A4C5-F80005027C76}" destId="{F966ED8C-35A4-4E34-8FF7-16850BFEA1F2}" srcOrd="0" destOrd="0" presId="urn:microsoft.com/office/officeart/2005/8/layout/list1"/>
    <dgm:cxn modelId="{D84DFD7B-782B-430E-B8BD-0B12F55368F7}" type="presOf" srcId="{F69895EE-8A72-4581-936F-1C3654DC96EF}" destId="{107B9402-7EBE-4B32-B20D-6D016C69714B}" srcOrd="0" destOrd="0" presId="urn:microsoft.com/office/officeart/2005/8/layout/list1"/>
    <dgm:cxn modelId="{F099EE84-53F9-4321-932E-D3E70C072EF1}" srcId="{2600FD74-CDB9-4F00-A4C5-F80005027C76}" destId="{8D65170E-6647-4E2A-BAA3-6F62DACFA10E}" srcOrd="3" destOrd="0" parTransId="{D515978D-58E8-4D39-8678-772A5C15CBAD}" sibTransId="{116ED964-5AC3-4F8A-9EB5-68865B287ED6}"/>
    <dgm:cxn modelId="{6B748895-33B3-451E-A21D-E1E686BC8861}" srcId="{2600FD74-CDB9-4F00-A4C5-F80005027C76}" destId="{C2EB8D33-7C0D-420B-BC40-D8EF80AAF4E4}" srcOrd="1" destOrd="0" parTransId="{895C87DF-6F66-43BE-930B-8D3850AFACB5}" sibTransId="{E7B99AD2-0F14-4453-B3CA-9F4C82FA2C8C}"/>
    <dgm:cxn modelId="{1EB85DB1-E34B-4C2E-BB8B-B512F04843A1}" type="presOf" srcId="{F69895EE-8A72-4581-936F-1C3654DC96EF}" destId="{DFCD4518-E89C-4DE8-9FCD-769A3B79FEA8}" srcOrd="1" destOrd="0" presId="urn:microsoft.com/office/officeart/2005/8/layout/list1"/>
    <dgm:cxn modelId="{618655BC-15EB-4F26-817D-EBE87871E074}" type="presOf" srcId="{FE8D8E3F-3722-4615-AC29-CC16213C9923}" destId="{0A6555B5-EEC3-4D06-9402-C56791DC911D}" srcOrd="1" destOrd="0" presId="urn:microsoft.com/office/officeart/2005/8/layout/list1"/>
    <dgm:cxn modelId="{B8BC50F0-411E-48BB-A857-5CC7C7B0A0F1}" type="presOf" srcId="{C2EB8D33-7C0D-420B-BC40-D8EF80AAF4E4}" destId="{C42ED578-F3B4-4CDF-BA08-01AE4E356639}" srcOrd="1" destOrd="0" presId="urn:microsoft.com/office/officeart/2005/8/layout/list1"/>
    <dgm:cxn modelId="{0EBEF8F2-7954-4C6B-88F2-345C982E1031}" type="presOf" srcId="{8D65170E-6647-4E2A-BAA3-6F62DACFA10E}" destId="{69FECD3A-C1E6-426B-AE3C-3286F55A87FF}" srcOrd="1" destOrd="0" presId="urn:microsoft.com/office/officeart/2005/8/layout/list1"/>
    <dgm:cxn modelId="{84652AB4-438E-4FC8-895B-C9C595F57563}" type="presParOf" srcId="{F966ED8C-35A4-4E34-8FF7-16850BFEA1F2}" destId="{42792889-52E9-4D72-AC48-AF7098F878B8}" srcOrd="0" destOrd="0" presId="urn:microsoft.com/office/officeart/2005/8/layout/list1"/>
    <dgm:cxn modelId="{E47CAC47-EC60-40FB-A209-FAA07D0D1FB8}" type="presParOf" srcId="{42792889-52E9-4D72-AC48-AF7098F878B8}" destId="{8B52B624-98E4-42E2-BFB4-597C8B9032CB}" srcOrd="0" destOrd="0" presId="urn:microsoft.com/office/officeart/2005/8/layout/list1"/>
    <dgm:cxn modelId="{9F0418A4-7B98-484E-8B03-C8C474ACCED2}" type="presParOf" srcId="{42792889-52E9-4D72-AC48-AF7098F878B8}" destId="{0A6555B5-EEC3-4D06-9402-C56791DC911D}" srcOrd="1" destOrd="0" presId="urn:microsoft.com/office/officeart/2005/8/layout/list1"/>
    <dgm:cxn modelId="{EDC2CE47-11FB-4841-8E4C-2572AB9459BC}" type="presParOf" srcId="{F966ED8C-35A4-4E34-8FF7-16850BFEA1F2}" destId="{CFF84D25-A0F5-47B2-B5FB-386B2BAEE562}" srcOrd="1" destOrd="0" presId="urn:microsoft.com/office/officeart/2005/8/layout/list1"/>
    <dgm:cxn modelId="{8C9CF407-8D12-46AF-B411-FB82C2CB1FA4}" type="presParOf" srcId="{F966ED8C-35A4-4E34-8FF7-16850BFEA1F2}" destId="{4A05754F-D598-42D8-BC4C-06F23C9AAC78}" srcOrd="2" destOrd="0" presId="urn:microsoft.com/office/officeart/2005/8/layout/list1"/>
    <dgm:cxn modelId="{5352EE18-7FD2-4311-BE73-F97B606639F0}" type="presParOf" srcId="{F966ED8C-35A4-4E34-8FF7-16850BFEA1F2}" destId="{1707C761-3F4B-4391-8B96-902036B000D5}" srcOrd="3" destOrd="0" presId="urn:microsoft.com/office/officeart/2005/8/layout/list1"/>
    <dgm:cxn modelId="{EACE3E34-D9D0-4AFC-BD05-BB563C6BB533}" type="presParOf" srcId="{F966ED8C-35A4-4E34-8FF7-16850BFEA1F2}" destId="{B5074762-3A20-4338-9814-D71A85B1D9EF}" srcOrd="4" destOrd="0" presId="urn:microsoft.com/office/officeart/2005/8/layout/list1"/>
    <dgm:cxn modelId="{558572EB-7BED-4852-88DD-4E9F49F7F8A6}" type="presParOf" srcId="{B5074762-3A20-4338-9814-D71A85B1D9EF}" destId="{FF21F4AE-17DB-441D-AEFD-08A15B8D929F}" srcOrd="0" destOrd="0" presId="urn:microsoft.com/office/officeart/2005/8/layout/list1"/>
    <dgm:cxn modelId="{331420C6-4715-4989-9B1B-0A393419A520}" type="presParOf" srcId="{B5074762-3A20-4338-9814-D71A85B1D9EF}" destId="{C42ED578-F3B4-4CDF-BA08-01AE4E356639}" srcOrd="1" destOrd="0" presId="urn:microsoft.com/office/officeart/2005/8/layout/list1"/>
    <dgm:cxn modelId="{E2725DC4-D513-4C35-B74D-C00F615EA770}" type="presParOf" srcId="{F966ED8C-35A4-4E34-8FF7-16850BFEA1F2}" destId="{E7931BC2-FB4D-4AD0-AC1C-BD87B4D6FCEF}" srcOrd="5" destOrd="0" presId="urn:microsoft.com/office/officeart/2005/8/layout/list1"/>
    <dgm:cxn modelId="{3FD9F2B8-CDA0-4B19-BFD0-29D3F5A1E072}" type="presParOf" srcId="{F966ED8C-35A4-4E34-8FF7-16850BFEA1F2}" destId="{8916B336-FDD0-4315-A0BB-20AB3C5750DD}" srcOrd="6" destOrd="0" presId="urn:microsoft.com/office/officeart/2005/8/layout/list1"/>
    <dgm:cxn modelId="{287DA7DB-4A3D-453B-8BC9-B74F5A741B55}" type="presParOf" srcId="{F966ED8C-35A4-4E34-8FF7-16850BFEA1F2}" destId="{70E66057-D36E-4D48-A538-D42A8B129C83}" srcOrd="7" destOrd="0" presId="urn:microsoft.com/office/officeart/2005/8/layout/list1"/>
    <dgm:cxn modelId="{FCBCEA31-EE96-40FF-838A-C3919F47FE5D}" type="presParOf" srcId="{F966ED8C-35A4-4E34-8FF7-16850BFEA1F2}" destId="{000EA7C8-7BBF-47A7-A04F-F5A36E3837D0}" srcOrd="8" destOrd="0" presId="urn:microsoft.com/office/officeart/2005/8/layout/list1"/>
    <dgm:cxn modelId="{ECD41ACD-0B45-4FD7-98E6-49C0A6556119}" type="presParOf" srcId="{000EA7C8-7BBF-47A7-A04F-F5A36E3837D0}" destId="{107B9402-7EBE-4B32-B20D-6D016C69714B}" srcOrd="0" destOrd="0" presId="urn:microsoft.com/office/officeart/2005/8/layout/list1"/>
    <dgm:cxn modelId="{2AB63178-CCDE-4E30-BC7B-3515808EBD36}" type="presParOf" srcId="{000EA7C8-7BBF-47A7-A04F-F5A36E3837D0}" destId="{DFCD4518-E89C-4DE8-9FCD-769A3B79FEA8}" srcOrd="1" destOrd="0" presId="urn:microsoft.com/office/officeart/2005/8/layout/list1"/>
    <dgm:cxn modelId="{7D8129AE-8ECD-49E9-B706-F7B397A9A647}" type="presParOf" srcId="{F966ED8C-35A4-4E34-8FF7-16850BFEA1F2}" destId="{3FD2E19A-F380-437E-B789-C05095BFEEBF}" srcOrd="9" destOrd="0" presId="urn:microsoft.com/office/officeart/2005/8/layout/list1"/>
    <dgm:cxn modelId="{04BDBB5A-D0BC-43C8-9B02-7173FE2E5038}" type="presParOf" srcId="{F966ED8C-35A4-4E34-8FF7-16850BFEA1F2}" destId="{5DE37D60-5E70-4829-B03A-16C24284BC9C}" srcOrd="10" destOrd="0" presId="urn:microsoft.com/office/officeart/2005/8/layout/list1"/>
    <dgm:cxn modelId="{B9DB19BC-6066-44D5-949F-37D74014DE3C}" type="presParOf" srcId="{F966ED8C-35A4-4E34-8FF7-16850BFEA1F2}" destId="{F361345A-7296-4D01-8EB4-9A23EB4E17AF}" srcOrd="11" destOrd="0" presId="urn:microsoft.com/office/officeart/2005/8/layout/list1"/>
    <dgm:cxn modelId="{0D685D8C-5019-4017-AD02-92BE3269483C}" type="presParOf" srcId="{F966ED8C-35A4-4E34-8FF7-16850BFEA1F2}" destId="{5A146BE1-6BDA-4898-9CB2-065AAC2E3803}" srcOrd="12" destOrd="0" presId="urn:microsoft.com/office/officeart/2005/8/layout/list1"/>
    <dgm:cxn modelId="{1AC89D13-DEAC-4CC3-AAB0-A8DA7CDA5001}" type="presParOf" srcId="{5A146BE1-6BDA-4898-9CB2-065AAC2E3803}" destId="{FC19DB35-000D-4258-8522-6E5697680052}" srcOrd="0" destOrd="0" presId="urn:microsoft.com/office/officeart/2005/8/layout/list1"/>
    <dgm:cxn modelId="{C373A4AD-438F-4F81-836E-B2C2CD20CC7E}" type="presParOf" srcId="{5A146BE1-6BDA-4898-9CB2-065AAC2E3803}" destId="{69FECD3A-C1E6-426B-AE3C-3286F55A87FF}" srcOrd="1" destOrd="0" presId="urn:microsoft.com/office/officeart/2005/8/layout/list1"/>
    <dgm:cxn modelId="{BBF600DD-992D-4E87-AB9A-10DD2D615B1A}" type="presParOf" srcId="{F966ED8C-35A4-4E34-8FF7-16850BFEA1F2}" destId="{C186ED0F-DC1D-4700-94EA-00BD7925FB2E}" srcOrd="13" destOrd="0" presId="urn:microsoft.com/office/officeart/2005/8/layout/list1"/>
    <dgm:cxn modelId="{F1337EDB-07EF-4EA0-AF6B-83C240AB31D7}" type="presParOf" srcId="{F966ED8C-35A4-4E34-8FF7-16850BFEA1F2}" destId="{4AC63AB4-3083-466B-93A9-D87D514C02C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7A1C9B-59F1-46F4-B5D0-3DC4217796A0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B9969C8-C538-491F-A688-9CD70E5A3BE2}">
      <dgm:prSet/>
      <dgm:spPr/>
      <dgm:t>
        <a:bodyPr/>
        <a:lstStyle/>
        <a:p>
          <a:r>
            <a:rPr lang="fi-FI"/>
            <a:t>Tietoaineiston (kuvaaja, kartta, taulukko) analysointi</a:t>
          </a:r>
          <a:endParaRPr lang="en-US"/>
        </a:p>
      </dgm:t>
    </dgm:pt>
    <dgm:pt modelId="{143B2844-DBC7-42C3-928F-449A35E109F4}" type="parTrans" cxnId="{4E704454-0469-434F-9958-F1C6783A73AC}">
      <dgm:prSet/>
      <dgm:spPr/>
      <dgm:t>
        <a:bodyPr/>
        <a:lstStyle/>
        <a:p>
          <a:endParaRPr lang="en-US"/>
        </a:p>
      </dgm:t>
    </dgm:pt>
    <dgm:pt modelId="{5DC42E70-CAB4-4E1D-B00A-5D73BED8488F}" type="sibTrans" cxnId="{4E704454-0469-434F-9958-F1C6783A73AC}">
      <dgm:prSet/>
      <dgm:spPr/>
      <dgm:t>
        <a:bodyPr/>
        <a:lstStyle/>
        <a:p>
          <a:endParaRPr lang="en-US"/>
        </a:p>
      </dgm:t>
    </dgm:pt>
    <dgm:pt modelId="{16AEEC11-A183-4689-B445-DA967A56D4B6}">
      <dgm:prSet/>
      <dgm:spPr/>
      <dgm:t>
        <a:bodyPr/>
        <a:lstStyle/>
        <a:p>
          <a:r>
            <a:rPr lang="fi-FI"/>
            <a:t>ja siitä johtopäätösten tekeminen</a:t>
          </a:r>
          <a:endParaRPr lang="en-US"/>
        </a:p>
      </dgm:t>
    </dgm:pt>
    <dgm:pt modelId="{2EBD33A3-7BBF-4E70-A7B3-7FC2943FB4F6}" type="parTrans" cxnId="{AE1732EF-49A9-4F7C-9350-E30EAD2B89B1}">
      <dgm:prSet/>
      <dgm:spPr/>
      <dgm:t>
        <a:bodyPr/>
        <a:lstStyle/>
        <a:p>
          <a:endParaRPr lang="en-US"/>
        </a:p>
      </dgm:t>
    </dgm:pt>
    <dgm:pt modelId="{BEE1BD07-EFEC-459F-8E90-FB446BFCCEE1}" type="sibTrans" cxnId="{AE1732EF-49A9-4F7C-9350-E30EAD2B89B1}">
      <dgm:prSet/>
      <dgm:spPr/>
      <dgm:t>
        <a:bodyPr/>
        <a:lstStyle/>
        <a:p>
          <a:endParaRPr lang="en-US"/>
        </a:p>
      </dgm:t>
    </dgm:pt>
    <dgm:pt modelId="{E8A38925-EE50-422C-84DF-A2B84DBE6923}" type="pres">
      <dgm:prSet presAssocID="{1F7A1C9B-59F1-46F4-B5D0-3DC4217796A0}" presName="Name0" presStyleCnt="0">
        <dgm:presLayoutVars>
          <dgm:dir/>
          <dgm:animLvl val="lvl"/>
          <dgm:resizeHandles val="exact"/>
        </dgm:presLayoutVars>
      </dgm:prSet>
      <dgm:spPr/>
    </dgm:pt>
    <dgm:pt modelId="{D3B8F039-7EA8-437C-BDDD-9FEE4891371C}" type="pres">
      <dgm:prSet presAssocID="{16AEEC11-A183-4689-B445-DA967A56D4B6}" presName="boxAndChildren" presStyleCnt="0"/>
      <dgm:spPr/>
    </dgm:pt>
    <dgm:pt modelId="{A81A5DD8-FBC4-4A6F-B1BB-CD9770F476E5}" type="pres">
      <dgm:prSet presAssocID="{16AEEC11-A183-4689-B445-DA967A56D4B6}" presName="parentTextBox" presStyleLbl="node1" presStyleIdx="0" presStyleCnt="2"/>
      <dgm:spPr/>
    </dgm:pt>
    <dgm:pt modelId="{A5818418-E591-4797-832F-A5B28934AC67}" type="pres">
      <dgm:prSet presAssocID="{5DC42E70-CAB4-4E1D-B00A-5D73BED8488F}" presName="sp" presStyleCnt="0"/>
      <dgm:spPr/>
    </dgm:pt>
    <dgm:pt modelId="{BB5BF8D6-44B8-4187-B528-4A4A80B204DE}" type="pres">
      <dgm:prSet presAssocID="{FB9969C8-C538-491F-A688-9CD70E5A3BE2}" presName="arrowAndChildren" presStyleCnt="0"/>
      <dgm:spPr/>
    </dgm:pt>
    <dgm:pt modelId="{90F82979-0DF2-4452-8A0F-CE5822D35839}" type="pres">
      <dgm:prSet presAssocID="{FB9969C8-C538-491F-A688-9CD70E5A3BE2}" presName="parentTextArrow" presStyleLbl="node1" presStyleIdx="1" presStyleCnt="2"/>
      <dgm:spPr/>
    </dgm:pt>
  </dgm:ptLst>
  <dgm:cxnLst>
    <dgm:cxn modelId="{4E704454-0469-434F-9958-F1C6783A73AC}" srcId="{1F7A1C9B-59F1-46F4-B5D0-3DC4217796A0}" destId="{FB9969C8-C538-491F-A688-9CD70E5A3BE2}" srcOrd="0" destOrd="0" parTransId="{143B2844-DBC7-42C3-928F-449A35E109F4}" sibTransId="{5DC42E70-CAB4-4E1D-B00A-5D73BED8488F}"/>
    <dgm:cxn modelId="{74F7849D-D639-4556-A56B-F0843E102ADC}" type="presOf" srcId="{16AEEC11-A183-4689-B445-DA967A56D4B6}" destId="{A81A5DD8-FBC4-4A6F-B1BB-CD9770F476E5}" srcOrd="0" destOrd="0" presId="urn:microsoft.com/office/officeart/2005/8/layout/process4"/>
    <dgm:cxn modelId="{85D87DA1-FE35-40A5-B85D-34CE5027B051}" type="presOf" srcId="{1F7A1C9B-59F1-46F4-B5D0-3DC4217796A0}" destId="{E8A38925-EE50-422C-84DF-A2B84DBE6923}" srcOrd="0" destOrd="0" presId="urn:microsoft.com/office/officeart/2005/8/layout/process4"/>
    <dgm:cxn modelId="{096E4FCA-F8EA-457F-840E-D6B984997D6A}" type="presOf" srcId="{FB9969C8-C538-491F-A688-9CD70E5A3BE2}" destId="{90F82979-0DF2-4452-8A0F-CE5822D35839}" srcOrd="0" destOrd="0" presId="urn:microsoft.com/office/officeart/2005/8/layout/process4"/>
    <dgm:cxn modelId="{AE1732EF-49A9-4F7C-9350-E30EAD2B89B1}" srcId="{1F7A1C9B-59F1-46F4-B5D0-3DC4217796A0}" destId="{16AEEC11-A183-4689-B445-DA967A56D4B6}" srcOrd="1" destOrd="0" parTransId="{2EBD33A3-7BBF-4E70-A7B3-7FC2943FB4F6}" sibTransId="{BEE1BD07-EFEC-459F-8E90-FB446BFCCEE1}"/>
    <dgm:cxn modelId="{C9CB0634-1A77-472C-94AD-FED9BE338018}" type="presParOf" srcId="{E8A38925-EE50-422C-84DF-A2B84DBE6923}" destId="{D3B8F039-7EA8-437C-BDDD-9FEE4891371C}" srcOrd="0" destOrd="0" presId="urn:microsoft.com/office/officeart/2005/8/layout/process4"/>
    <dgm:cxn modelId="{A454331A-E684-4C1E-BF31-5ED503F49B56}" type="presParOf" srcId="{D3B8F039-7EA8-437C-BDDD-9FEE4891371C}" destId="{A81A5DD8-FBC4-4A6F-B1BB-CD9770F476E5}" srcOrd="0" destOrd="0" presId="urn:microsoft.com/office/officeart/2005/8/layout/process4"/>
    <dgm:cxn modelId="{49C58CEA-9DE3-4272-9B40-411CEAF21113}" type="presParOf" srcId="{E8A38925-EE50-422C-84DF-A2B84DBE6923}" destId="{A5818418-E591-4797-832F-A5B28934AC67}" srcOrd="1" destOrd="0" presId="urn:microsoft.com/office/officeart/2005/8/layout/process4"/>
    <dgm:cxn modelId="{E643D8AB-A922-4237-8105-FDFC5ABD7C88}" type="presParOf" srcId="{E8A38925-EE50-422C-84DF-A2B84DBE6923}" destId="{BB5BF8D6-44B8-4187-B528-4A4A80B204DE}" srcOrd="2" destOrd="0" presId="urn:microsoft.com/office/officeart/2005/8/layout/process4"/>
    <dgm:cxn modelId="{EB24A2E4-39DE-4352-AD10-D51435A6E3B0}" type="presParOf" srcId="{BB5BF8D6-44B8-4187-B528-4A4A80B204DE}" destId="{90F82979-0DF2-4452-8A0F-CE5822D3583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8E768E-8D6A-4859-949F-BDFA7BFF1319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3A57B1E-6D13-44FE-B360-8E888F40C752}">
      <dgm:prSet/>
      <dgm:spPr/>
      <dgm:t>
        <a:bodyPr/>
        <a:lstStyle/>
        <a:p>
          <a:r>
            <a:rPr lang="fi-FI"/>
            <a:t>Laajat vastaukset, joissa yhdistetään biologista tietoa, kuten esim.</a:t>
          </a:r>
          <a:endParaRPr lang="en-US"/>
        </a:p>
      </dgm:t>
    </dgm:pt>
    <dgm:pt modelId="{248924E1-D727-46EE-8C84-305C3C715861}" type="parTrans" cxnId="{EABA735D-E273-4BE7-9D55-89B75F392506}">
      <dgm:prSet/>
      <dgm:spPr/>
      <dgm:t>
        <a:bodyPr/>
        <a:lstStyle/>
        <a:p>
          <a:endParaRPr lang="en-US"/>
        </a:p>
      </dgm:t>
    </dgm:pt>
    <dgm:pt modelId="{8F7C08ED-3DF5-46ED-B93B-6692248ACF31}" type="sibTrans" cxnId="{EABA735D-E273-4BE7-9D55-89B75F392506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4795888B-DB0C-4586-B110-EC0E4AD0CB23}">
      <dgm:prSet/>
      <dgm:spPr/>
      <dgm:t>
        <a:bodyPr/>
        <a:lstStyle/>
        <a:p>
          <a:r>
            <a:rPr lang="fi-FI"/>
            <a:t>Selitä fotosynteesin ja soluhengityksen yhteys</a:t>
          </a:r>
          <a:endParaRPr lang="en-US"/>
        </a:p>
      </dgm:t>
    </dgm:pt>
    <dgm:pt modelId="{005E7A2B-CF56-4F63-BB74-B1FF08C2ECE2}" type="parTrans" cxnId="{7C268692-BF6F-4576-A677-87F34925EACA}">
      <dgm:prSet/>
      <dgm:spPr/>
      <dgm:t>
        <a:bodyPr/>
        <a:lstStyle/>
        <a:p>
          <a:endParaRPr lang="en-US"/>
        </a:p>
      </dgm:t>
    </dgm:pt>
    <dgm:pt modelId="{B5034CFE-475E-4386-898A-BA36B8AC0FE1}" type="sibTrans" cxnId="{7C268692-BF6F-4576-A677-87F34925EACA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DB57A3B9-F4FA-4416-AF44-64A10A650923}">
      <dgm:prSet/>
      <dgm:spPr/>
      <dgm:t>
        <a:bodyPr/>
        <a:lstStyle/>
        <a:p>
          <a:r>
            <a:rPr lang="fi-FI"/>
            <a:t>Miten ilmastonmuutos vaikuttaa suomalaiseen luontoon?</a:t>
          </a:r>
          <a:endParaRPr lang="en-US"/>
        </a:p>
      </dgm:t>
    </dgm:pt>
    <dgm:pt modelId="{0210232F-C783-4259-9501-88720B0AF479}" type="parTrans" cxnId="{181FFA9A-C93E-4720-9507-3D542697CDF5}">
      <dgm:prSet/>
      <dgm:spPr/>
      <dgm:t>
        <a:bodyPr/>
        <a:lstStyle/>
        <a:p>
          <a:endParaRPr lang="en-US"/>
        </a:p>
      </dgm:t>
    </dgm:pt>
    <dgm:pt modelId="{880F1EE2-ED3B-4431-8837-73F716E09BDF}" type="sibTrans" cxnId="{181FFA9A-C93E-4720-9507-3D542697CDF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ADBA1BB-0D67-4E5F-8026-A3EE2FB674AA}" type="pres">
      <dgm:prSet presAssocID="{EA8E768E-8D6A-4859-949F-BDFA7BFF1319}" presName="Name0" presStyleCnt="0">
        <dgm:presLayoutVars>
          <dgm:animLvl val="lvl"/>
          <dgm:resizeHandles val="exact"/>
        </dgm:presLayoutVars>
      </dgm:prSet>
      <dgm:spPr/>
    </dgm:pt>
    <dgm:pt modelId="{4C952C0B-84D4-4F5C-AFC3-6067F191AC8E}" type="pres">
      <dgm:prSet presAssocID="{53A57B1E-6D13-44FE-B360-8E888F40C752}" presName="compositeNode" presStyleCnt="0">
        <dgm:presLayoutVars>
          <dgm:bulletEnabled val="1"/>
        </dgm:presLayoutVars>
      </dgm:prSet>
      <dgm:spPr/>
    </dgm:pt>
    <dgm:pt modelId="{55A0F5B9-D37B-49B9-853A-90713510D4DC}" type="pres">
      <dgm:prSet presAssocID="{53A57B1E-6D13-44FE-B360-8E888F40C752}" presName="bgRect" presStyleLbl="bgAccFollowNode1" presStyleIdx="0" presStyleCnt="3"/>
      <dgm:spPr/>
    </dgm:pt>
    <dgm:pt modelId="{5068F929-4A59-466E-B65C-A0FD1EE5F13D}" type="pres">
      <dgm:prSet presAssocID="{8F7C08ED-3DF5-46ED-B93B-6692248ACF31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F96B3073-D1A3-4D69-8AC8-058DC0BA271E}" type="pres">
      <dgm:prSet presAssocID="{53A57B1E-6D13-44FE-B360-8E888F40C752}" presName="bottomLine" presStyleLbl="alignNode1" presStyleIdx="1" presStyleCnt="6">
        <dgm:presLayoutVars/>
      </dgm:prSet>
      <dgm:spPr/>
    </dgm:pt>
    <dgm:pt modelId="{DF5425B0-A746-4CE4-AA43-41C2B7167407}" type="pres">
      <dgm:prSet presAssocID="{53A57B1E-6D13-44FE-B360-8E888F40C752}" presName="nodeText" presStyleLbl="bgAccFollowNode1" presStyleIdx="0" presStyleCnt="3">
        <dgm:presLayoutVars>
          <dgm:bulletEnabled val="1"/>
        </dgm:presLayoutVars>
      </dgm:prSet>
      <dgm:spPr/>
    </dgm:pt>
    <dgm:pt modelId="{CCAB8A21-6AE4-4A52-B771-0B22FF815713}" type="pres">
      <dgm:prSet presAssocID="{8F7C08ED-3DF5-46ED-B93B-6692248ACF31}" presName="sibTrans" presStyleCnt="0"/>
      <dgm:spPr/>
    </dgm:pt>
    <dgm:pt modelId="{825706A3-BC58-4550-8C53-46AF54FFD876}" type="pres">
      <dgm:prSet presAssocID="{4795888B-DB0C-4586-B110-EC0E4AD0CB23}" presName="compositeNode" presStyleCnt="0">
        <dgm:presLayoutVars>
          <dgm:bulletEnabled val="1"/>
        </dgm:presLayoutVars>
      </dgm:prSet>
      <dgm:spPr/>
    </dgm:pt>
    <dgm:pt modelId="{292D8403-0A9D-4334-9C5C-80D49A11BB09}" type="pres">
      <dgm:prSet presAssocID="{4795888B-DB0C-4586-B110-EC0E4AD0CB23}" presName="bgRect" presStyleLbl="bgAccFollowNode1" presStyleIdx="1" presStyleCnt="3"/>
      <dgm:spPr/>
    </dgm:pt>
    <dgm:pt modelId="{911573D2-9F19-4653-8BA9-12500F6CF8A9}" type="pres">
      <dgm:prSet presAssocID="{B5034CFE-475E-4386-898A-BA36B8AC0FE1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6C0B2AE1-7784-416D-A60B-72028A9ED27A}" type="pres">
      <dgm:prSet presAssocID="{4795888B-DB0C-4586-B110-EC0E4AD0CB23}" presName="bottomLine" presStyleLbl="alignNode1" presStyleIdx="3" presStyleCnt="6">
        <dgm:presLayoutVars/>
      </dgm:prSet>
      <dgm:spPr/>
    </dgm:pt>
    <dgm:pt modelId="{83819788-8230-40E0-9FCD-6A3956566AA7}" type="pres">
      <dgm:prSet presAssocID="{4795888B-DB0C-4586-B110-EC0E4AD0CB23}" presName="nodeText" presStyleLbl="bgAccFollowNode1" presStyleIdx="1" presStyleCnt="3">
        <dgm:presLayoutVars>
          <dgm:bulletEnabled val="1"/>
        </dgm:presLayoutVars>
      </dgm:prSet>
      <dgm:spPr/>
    </dgm:pt>
    <dgm:pt modelId="{6521686D-0A52-47BF-A833-70828E1E60F2}" type="pres">
      <dgm:prSet presAssocID="{B5034CFE-475E-4386-898A-BA36B8AC0FE1}" presName="sibTrans" presStyleCnt="0"/>
      <dgm:spPr/>
    </dgm:pt>
    <dgm:pt modelId="{08F7F584-0696-4D70-A69F-EF70EA8316E8}" type="pres">
      <dgm:prSet presAssocID="{DB57A3B9-F4FA-4416-AF44-64A10A650923}" presName="compositeNode" presStyleCnt="0">
        <dgm:presLayoutVars>
          <dgm:bulletEnabled val="1"/>
        </dgm:presLayoutVars>
      </dgm:prSet>
      <dgm:spPr/>
    </dgm:pt>
    <dgm:pt modelId="{1489A10C-B377-4E78-8024-58714EE0D9C0}" type="pres">
      <dgm:prSet presAssocID="{DB57A3B9-F4FA-4416-AF44-64A10A650923}" presName="bgRect" presStyleLbl="bgAccFollowNode1" presStyleIdx="2" presStyleCnt="3"/>
      <dgm:spPr/>
    </dgm:pt>
    <dgm:pt modelId="{AB5A783F-EC53-44E2-886C-2CC5843619AE}" type="pres">
      <dgm:prSet presAssocID="{880F1EE2-ED3B-4431-8837-73F716E09BDF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46866300-9D4B-4880-B06B-DC05CA7ED0E4}" type="pres">
      <dgm:prSet presAssocID="{DB57A3B9-F4FA-4416-AF44-64A10A650923}" presName="bottomLine" presStyleLbl="alignNode1" presStyleIdx="5" presStyleCnt="6">
        <dgm:presLayoutVars/>
      </dgm:prSet>
      <dgm:spPr/>
    </dgm:pt>
    <dgm:pt modelId="{79777C7C-C709-42A7-BAFB-A2E544D3DB64}" type="pres">
      <dgm:prSet presAssocID="{DB57A3B9-F4FA-4416-AF44-64A10A650923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239EA103-5CBB-4338-AD3B-35E3C963F975}" type="presOf" srcId="{53A57B1E-6D13-44FE-B360-8E888F40C752}" destId="{55A0F5B9-D37B-49B9-853A-90713510D4DC}" srcOrd="0" destOrd="0" presId="urn:microsoft.com/office/officeart/2016/7/layout/BasicLinearProcessNumbered"/>
    <dgm:cxn modelId="{1B3F6412-17AF-4EAD-B250-CA7FBDFC422C}" type="presOf" srcId="{DB57A3B9-F4FA-4416-AF44-64A10A650923}" destId="{1489A10C-B377-4E78-8024-58714EE0D9C0}" srcOrd="0" destOrd="0" presId="urn:microsoft.com/office/officeart/2016/7/layout/BasicLinearProcessNumbered"/>
    <dgm:cxn modelId="{833D0D3C-8B78-4B0E-9A52-64AD9860B5C8}" type="presOf" srcId="{8F7C08ED-3DF5-46ED-B93B-6692248ACF31}" destId="{5068F929-4A59-466E-B65C-A0FD1EE5F13D}" srcOrd="0" destOrd="0" presId="urn:microsoft.com/office/officeart/2016/7/layout/BasicLinearProcessNumbered"/>
    <dgm:cxn modelId="{EABA735D-E273-4BE7-9D55-89B75F392506}" srcId="{EA8E768E-8D6A-4859-949F-BDFA7BFF1319}" destId="{53A57B1E-6D13-44FE-B360-8E888F40C752}" srcOrd="0" destOrd="0" parTransId="{248924E1-D727-46EE-8C84-305C3C715861}" sibTransId="{8F7C08ED-3DF5-46ED-B93B-6692248ACF31}"/>
    <dgm:cxn modelId="{92E1647D-900A-4CE1-98D3-B921EBCEB8F7}" type="presOf" srcId="{53A57B1E-6D13-44FE-B360-8E888F40C752}" destId="{DF5425B0-A746-4CE4-AA43-41C2B7167407}" srcOrd="1" destOrd="0" presId="urn:microsoft.com/office/officeart/2016/7/layout/BasicLinearProcessNumbered"/>
    <dgm:cxn modelId="{F3B40D80-E1C5-4230-80FC-18D337BFB374}" type="presOf" srcId="{880F1EE2-ED3B-4431-8837-73F716E09BDF}" destId="{AB5A783F-EC53-44E2-886C-2CC5843619AE}" srcOrd="0" destOrd="0" presId="urn:microsoft.com/office/officeart/2016/7/layout/BasicLinearProcessNumbered"/>
    <dgm:cxn modelId="{24CE1C8E-F66D-4F69-A9CB-D4C5129F7AB0}" type="presOf" srcId="{EA8E768E-8D6A-4859-949F-BDFA7BFF1319}" destId="{3ADBA1BB-0D67-4E5F-8026-A3EE2FB674AA}" srcOrd="0" destOrd="0" presId="urn:microsoft.com/office/officeart/2016/7/layout/BasicLinearProcessNumbered"/>
    <dgm:cxn modelId="{1F42528F-8AF2-43B0-8E59-C07E33D05153}" type="presOf" srcId="{4795888B-DB0C-4586-B110-EC0E4AD0CB23}" destId="{292D8403-0A9D-4334-9C5C-80D49A11BB09}" srcOrd="0" destOrd="0" presId="urn:microsoft.com/office/officeart/2016/7/layout/BasicLinearProcessNumbered"/>
    <dgm:cxn modelId="{7C268692-BF6F-4576-A677-87F34925EACA}" srcId="{EA8E768E-8D6A-4859-949F-BDFA7BFF1319}" destId="{4795888B-DB0C-4586-B110-EC0E4AD0CB23}" srcOrd="1" destOrd="0" parTransId="{005E7A2B-CF56-4F63-BB74-B1FF08C2ECE2}" sibTransId="{B5034CFE-475E-4386-898A-BA36B8AC0FE1}"/>
    <dgm:cxn modelId="{181FFA9A-C93E-4720-9507-3D542697CDF5}" srcId="{EA8E768E-8D6A-4859-949F-BDFA7BFF1319}" destId="{DB57A3B9-F4FA-4416-AF44-64A10A650923}" srcOrd="2" destOrd="0" parTransId="{0210232F-C783-4259-9501-88720B0AF479}" sibTransId="{880F1EE2-ED3B-4431-8837-73F716E09BDF}"/>
    <dgm:cxn modelId="{D07D07B2-6243-4A53-A8BA-583FB94030D6}" type="presOf" srcId="{B5034CFE-475E-4386-898A-BA36B8AC0FE1}" destId="{911573D2-9F19-4653-8BA9-12500F6CF8A9}" srcOrd="0" destOrd="0" presId="urn:microsoft.com/office/officeart/2016/7/layout/BasicLinearProcessNumbered"/>
    <dgm:cxn modelId="{4C10C4BB-2A0E-4CFE-B6BA-5A36AE3DF16B}" type="presOf" srcId="{4795888B-DB0C-4586-B110-EC0E4AD0CB23}" destId="{83819788-8230-40E0-9FCD-6A3956566AA7}" srcOrd="1" destOrd="0" presId="urn:microsoft.com/office/officeart/2016/7/layout/BasicLinearProcessNumbered"/>
    <dgm:cxn modelId="{5B9BB9E7-9799-4F4D-9E50-801ABFA4834A}" type="presOf" srcId="{DB57A3B9-F4FA-4416-AF44-64A10A650923}" destId="{79777C7C-C709-42A7-BAFB-A2E544D3DB64}" srcOrd="1" destOrd="0" presId="urn:microsoft.com/office/officeart/2016/7/layout/BasicLinearProcessNumbered"/>
    <dgm:cxn modelId="{C5F05CB2-B867-45DD-B867-83FC1FEAD7DE}" type="presParOf" srcId="{3ADBA1BB-0D67-4E5F-8026-A3EE2FB674AA}" destId="{4C952C0B-84D4-4F5C-AFC3-6067F191AC8E}" srcOrd="0" destOrd="0" presId="urn:microsoft.com/office/officeart/2016/7/layout/BasicLinearProcessNumbered"/>
    <dgm:cxn modelId="{328DC64B-324A-4F19-95FE-B5FA88B1F945}" type="presParOf" srcId="{4C952C0B-84D4-4F5C-AFC3-6067F191AC8E}" destId="{55A0F5B9-D37B-49B9-853A-90713510D4DC}" srcOrd="0" destOrd="0" presId="urn:microsoft.com/office/officeart/2016/7/layout/BasicLinearProcessNumbered"/>
    <dgm:cxn modelId="{10F84C40-9EEF-4DEF-B008-53232A444CA3}" type="presParOf" srcId="{4C952C0B-84D4-4F5C-AFC3-6067F191AC8E}" destId="{5068F929-4A59-466E-B65C-A0FD1EE5F13D}" srcOrd="1" destOrd="0" presId="urn:microsoft.com/office/officeart/2016/7/layout/BasicLinearProcessNumbered"/>
    <dgm:cxn modelId="{4883D949-124A-4549-93EC-748CDA239C2E}" type="presParOf" srcId="{4C952C0B-84D4-4F5C-AFC3-6067F191AC8E}" destId="{F96B3073-D1A3-4D69-8AC8-058DC0BA271E}" srcOrd="2" destOrd="0" presId="urn:microsoft.com/office/officeart/2016/7/layout/BasicLinearProcessNumbered"/>
    <dgm:cxn modelId="{D1747E05-F15B-4D50-820E-3A5987AE4E84}" type="presParOf" srcId="{4C952C0B-84D4-4F5C-AFC3-6067F191AC8E}" destId="{DF5425B0-A746-4CE4-AA43-41C2B7167407}" srcOrd="3" destOrd="0" presId="urn:microsoft.com/office/officeart/2016/7/layout/BasicLinearProcessNumbered"/>
    <dgm:cxn modelId="{6B4187A8-4F4B-485F-BAD6-6925D4A3ACCB}" type="presParOf" srcId="{3ADBA1BB-0D67-4E5F-8026-A3EE2FB674AA}" destId="{CCAB8A21-6AE4-4A52-B771-0B22FF815713}" srcOrd="1" destOrd="0" presId="urn:microsoft.com/office/officeart/2016/7/layout/BasicLinearProcessNumbered"/>
    <dgm:cxn modelId="{2348602F-5D52-4AB2-B848-026629490FF1}" type="presParOf" srcId="{3ADBA1BB-0D67-4E5F-8026-A3EE2FB674AA}" destId="{825706A3-BC58-4550-8C53-46AF54FFD876}" srcOrd="2" destOrd="0" presId="urn:microsoft.com/office/officeart/2016/7/layout/BasicLinearProcessNumbered"/>
    <dgm:cxn modelId="{BD6C1FDA-A2CA-4C1E-AF81-F325D3179450}" type="presParOf" srcId="{825706A3-BC58-4550-8C53-46AF54FFD876}" destId="{292D8403-0A9D-4334-9C5C-80D49A11BB09}" srcOrd="0" destOrd="0" presId="urn:microsoft.com/office/officeart/2016/7/layout/BasicLinearProcessNumbered"/>
    <dgm:cxn modelId="{27C0BA57-89F7-43E1-8221-C954CA1587C7}" type="presParOf" srcId="{825706A3-BC58-4550-8C53-46AF54FFD876}" destId="{911573D2-9F19-4653-8BA9-12500F6CF8A9}" srcOrd="1" destOrd="0" presId="urn:microsoft.com/office/officeart/2016/7/layout/BasicLinearProcessNumbered"/>
    <dgm:cxn modelId="{9081A19D-23E7-48A4-88C3-1C54EE4A2CFB}" type="presParOf" srcId="{825706A3-BC58-4550-8C53-46AF54FFD876}" destId="{6C0B2AE1-7784-416D-A60B-72028A9ED27A}" srcOrd="2" destOrd="0" presId="urn:microsoft.com/office/officeart/2016/7/layout/BasicLinearProcessNumbered"/>
    <dgm:cxn modelId="{6AE4D965-FE47-43BB-8372-AE056A173B52}" type="presParOf" srcId="{825706A3-BC58-4550-8C53-46AF54FFD876}" destId="{83819788-8230-40E0-9FCD-6A3956566AA7}" srcOrd="3" destOrd="0" presId="urn:microsoft.com/office/officeart/2016/7/layout/BasicLinearProcessNumbered"/>
    <dgm:cxn modelId="{21333B2E-780A-4E2D-A3A8-CB7BDFE1728A}" type="presParOf" srcId="{3ADBA1BB-0D67-4E5F-8026-A3EE2FB674AA}" destId="{6521686D-0A52-47BF-A833-70828E1E60F2}" srcOrd="3" destOrd="0" presId="urn:microsoft.com/office/officeart/2016/7/layout/BasicLinearProcessNumbered"/>
    <dgm:cxn modelId="{3C6D3BD9-DD22-4E96-94C8-B11B30C7DB09}" type="presParOf" srcId="{3ADBA1BB-0D67-4E5F-8026-A3EE2FB674AA}" destId="{08F7F584-0696-4D70-A69F-EF70EA8316E8}" srcOrd="4" destOrd="0" presId="urn:microsoft.com/office/officeart/2016/7/layout/BasicLinearProcessNumbered"/>
    <dgm:cxn modelId="{14E627C2-49D9-472A-9B77-BB701D3F03AF}" type="presParOf" srcId="{08F7F584-0696-4D70-A69F-EF70EA8316E8}" destId="{1489A10C-B377-4E78-8024-58714EE0D9C0}" srcOrd="0" destOrd="0" presId="urn:microsoft.com/office/officeart/2016/7/layout/BasicLinearProcessNumbered"/>
    <dgm:cxn modelId="{0A714D47-7274-4C8B-BDC8-F50FEFC95BFA}" type="presParOf" srcId="{08F7F584-0696-4D70-A69F-EF70EA8316E8}" destId="{AB5A783F-EC53-44E2-886C-2CC5843619AE}" srcOrd="1" destOrd="0" presId="urn:microsoft.com/office/officeart/2016/7/layout/BasicLinearProcessNumbered"/>
    <dgm:cxn modelId="{0693DA27-E02C-4C02-BD30-59807F0D660E}" type="presParOf" srcId="{08F7F584-0696-4D70-A69F-EF70EA8316E8}" destId="{46866300-9D4B-4880-B06B-DC05CA7ED0E4}" srcOrd="2" destOrd="0" presId="urn:microsoft.com/office/officeart/2016/7/layout/BasicLinearProcessNumbered"/>
    <dgm:cxn modelId="{B420453F-213B-4564-9714-239E9DED4718}" type="presParOf" srcId="{08F7F584-0696-4D70-A69F-EF70EA8316E8}" destId="{79777C7C-C709-42A7-BAFB-A2E544D3DB64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7E6163-2815-4183-AA6B-ABE1F6F7E4D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7909260-98EC-41CA-A808-334488EF0C89}">
      <dgm:prSet/>
      <dgm:spPr/>
      <dgm:t>
        <a:bodyPr/>
        <a:lstStyle/>
        <a:p>
          <a:r>
            <a:rPr lang="fi-FI"/>
            <a:t>Esim. vertaa suvullista ja suvutonta lisääntymistä</a:t>
          </a:r>
          <a:endParaRPr lang="en-US"/>
        </a:p>
      </dgm:t>
    </dgm:pt>
    <dgm:pt modelId="{8A9FC356-3719-4FE4-8247-91207BE6C625}" type="parTrans" cxnId="{5DE64CCD-6889-47B8-AEFE-325F4A071A49}">
      <dgm:prSet/>
      <dgm:spPr/>
      <dgm:t>
        <a:bodyPr/>
        <a:lstStyle/>
        <a:p>
          <a:endParaRPr lang="en-US"/>
        </a:p>
      </dgm:t>
    </dgm:pt>
    <dgm:pt modelId="{7C21453A-179A-476F-9F3C-04C180CFEE9A}" type="sibTrans" cxnId="{5DE64CCD-6889-47B8-AEFE-325F4A071A49}">
      <dgm:prSet/>
      <dgm:spPr/>
      <dgm:t>
        <a:bodyPr/>
        <a:lstStyle/>
        <a:p>
          <a:endParaRPr lang="en-US"/>
        </a:p>
      </dgm:t>
    </dgm:pt>
    <dgm:pt modelId="{68F41946-86E3-478E-AADF-CAFF57450A0B}">
      <dgm:prSet/>
      <dgm:spPr/>
      <dgm:t>
        <a:bodyPr/>
        <a:lstStyle/>
        <a:p>
          <a:r>
            <a:rPr lang="fi-FI"/>
            <a:t>1.  kumpikin </a:t>
          </a:r>
          <a:r>
            <a:rPr lang="fi-FI" b="1"/>
            <a:t>vertailun kohde selvitetään perusteellisesti</a:t>
          </a:r>
          <a:endParaRPr lang="en-US"/>
        </a:p>
      </dgm:t>
    </dgm:pt>
    <dgm:pt modelId="{FDD1E42A-5964-4886-932A-66F209C2FD01}" type="parTrans" cxnId="{3130B815-E489-418D-A369-786D59F5A3A7}">
      <dgm:prSet/>
      <dgm:spPr/>
      <dgm:t>
        <a:bodyPr/>
        <a:lstStyle/>
        <a:p>
          <a:endParaRPr lang="en-US"/>
        </a:p>
      </dgm:t>
    </dgm:pt>
    <dgm:pt modelId="{D5995B8B-372F-4449-9C08-0B430057BED2}" type="sibTrans" cxnId="{3130B815-E489-418D-A369-786D59F5A3A7}">
      <dgm:prSet/>
      <dgm:spPr/>
      <dgm:t>
        <a:bodyPr/>
        <a:lstStyle/>
        <a:p>
          <a:endParaRPr lang="en-US"/>
        </a:p>
      </dgm:t>
    </dgm:pt>
    <dgm:pt modelId="{2B0D7E48-20F4-4B2D-9B83-DA4C702AEC4F}">
      <dgm:prSet/>
      <dgm:spPr/>
      <dgm:t>
        <a:bodyPr/>
        <a:lstStyle/>
        <a:p>
          <a:r>
            <a:rPr lang="fi-FI"/>
            <a:t>2. </a:t>
          </a:r>
          <a:r>
            <a:rPr lang="fi-FI" b="1"/>
            <a:t>vertailu</a:t>
          </a:r>
          <a:r>
            <a:rPr lang="fi-FI"/>
            <a:t>   </a:t>
          </a:r>
          <a:endParaRPr lang="en-US"/>
        </a:p>
      </dgm:t>
    </dgm:pt>
    <dgm:pt modelId="{9A2F0D6A-74AE-471F-83BE-588E667EB354}" type="parTrans" cxnId="{9F4879FB-214E-4F5A-ADFE-38434583A536}">
      <dgm:prSet/>
      <dgm:spPr/>
      <dgm:t>
        <a:bodyPr/>
        <a:lstStyle/>
        <a:p>
          <a:endParaRPr lang="en-US"/>
        </a:p>
      </dgm:t>
    </dgm:pt>
    <dgm:pt modelId="{998B8228-9C51-43D3-8CAF-A40ABBA576F7}" type="sibTrans" cxnId="{9F4879FB-214E-4F5A-ADFE-38434583A536}">
      <dgm:prSet/>
      <dgm:spPr/>
      <dgm:t>
        <a:bodyPr/>
        <a:lstStyle/>
        <a:p>
          <a:endParaRPr lang="en-US"/>
        </a:p>
      </dgm:t>
    </dgm:pt>
    <dgm:pt modelId="{CDD6BE5D-3FCE-4E48-9E78-0BC09071CB5F}">
      <dgm:prSet/>
      <dgm:spPr/>
      <dgm:t>
        <a:bodyPr/>
        <a:lstStyle/>
        <a:p>
          <a:r>
            <a:rPr lang="fi-FI"/>
            <a:t>- mitä yhteistä</a:t>
          </a:r>
          <a:endParaRPr lang="en-US"/>
        </a:p>
      </dgm:t>
    </dgm:pt>
    <dgm:pt modelId="{F2107735-EBA1-4144-BC06-B87C08A55249}" type="parTrans" cxnId="{3FDFB2FE-5045-49C6-A881-F1F9A7070154}">
      <dgm:prSet/>
      <dgm:spPr/>
      <dgm:t>
        <a:bodyPr/>
        <a:lstStyle/>
        <a:p>
          <a:endParaRPr lang="en-US"/>
        </a:p>
      </dgm:t>
    </dgm:pt>
    <dgm:pt modelId="{E7866900-D828-4509-BB27-22B139919988}" type="sibTrans" cxnId="{3FDFB2FE-5045-49C6-A881-F1F9A7070154}">
      <dgm:prSet/>
      <dgm:spPr/>
      <dgm:t>
        <a:bodyPr/>
        <a:lstStyle/>
        <a:p>
          <a:endParaRPr lang="en-US"/>
        </a:p>
      </dgm:t>
    </dgm:pt>
    <dgm:pt modelId="{4BBC9931-8474-46C8-83F2-16BCFB3646B9}">
      <dgm:prSet/>
      <dgm:spPr/>
      <dgm:t>
        <a:bodyPr/>
        <a:lstStyle/>
        <a:p>
          <a:r>
            <a:rPr lang="fi-FI"/>
            <a:t>- mitä eroa?</a:t>
          </a:r>
          <a:endParaRPr lang="en-US"/>
        </a:p>
      </dgm:t>
    </dgm:pt>
    <dgm:pt modelId="{8A6F2805-EA00-4720-A1E2-9D83A75DB3DB}" type="parTrans" cxnId="{601475C0-8145-4938-8137-C183F0F9B7DA}">
      <dgm:prSet/>
      <dgm:spPr/>
      <dgm:t>
        <a:bodyPr/>
        <a:lstStyle/>
        <a:p>
          <a:endParaRPr lang="en-US"/>
        </a:p>
      </dgm:t>
    </dgm:pt>
    <dgm:pt modelId="{B40061E4-D323-4413-A9AA-0E9CC19A1A4C}" type="sibTrans" cxnId="{601475C0-8145-4938-8137-C183F0F9B7DA}">
      <dgm:prSet/>
      <dgm:spPr/>
      <dgm:t>
        <a:bodyPr/>
        <a:lstStyle/>
        <a:p>
          <a:endParaRPr lang="en-US"/>
        </a:p>
      </dgm:t>
    </dgm:pt>
    <dgm:pt modelId="{34CC61FF-7418-4508-9B08-8CC44C30C321}">
      <dgm:prSet/>
      <dgm:spPr/>
      <dgm:t>
        <a:bodyPr/>
        <a:lstStyle/>
        <a:p>
          <a:r>
            <a:rPr lang="fi-FI"/>
            <a:t>- Kummankin </a:t>
          </a:r>
          <a:r>
            <a:rPr lang="fi-FI" b="1"/>
            <a:t>selostusta</a:t>
          </a:r>
          <a:r>
            <a:rPr lang="fi-FI"/>
            <a:t> ja </a:t>
          </a:r>
          <a:r>
            <a:rPr lang="fi-FI" b="1"/>
            <a:t>vertailua</a:t>
          </a:r>
          <a:r>
            <a:rPr lang="fi-FI"/>
            <a:t> voidaan tehdä </a:t>
          </a:r>
          <a:r>
            <a:rPr lang="fi-FI" b="1"/>
            <a:t>myös rinnakkain</a:t>
          </a:r>
          <a:endParaRPr lang="en-US"/>
        </a:p>
      </dgm:t>
    </dgm:pt>
    <dgm:pt modelId="{68F83ADA-9670-4663-955A-2D9BEEB87FDC}" type="parTrans" cxnId="{1EF15AE9-33AD-422E-BA71-15BB8B9BA9C2}">
      <dgm:prSet/>
      <dgm:spPr/>
      <dgm:t>
        <a:bodyPr/>
        <a:lstStyle/>
        <a:p>
          <a:endParaRPr lang="en-US"/>
        </a:p>
      </dgm:t>
    </dgm:pt>
    <dgm:pt modelId="{67B8F434-9620-45D5-9663-24492C8EC8C5}" type="sibTrans" cxnId="{1EF15AE9-33AD-422E-BA71-15BB8B9BA9C2}">
      <dgm:prSet/>
      <dgm:spPr/>
      <dgm:t>
        <a:bodyPr/>
        <a:lstStyle/>
        <a:p>
          <a:endParaRPr lang="en-US"/>
        </a:p>
      </dgm:t>
    </dgm:pt>
    <dgm:pt modelId="{A307C5FB-E6CD-47D6-B840-A04F7BA16400}" type="pres">
      <dgm:prSet presAssocID="{B77E6163-2815-4183-AA6B-ABE1F6F7E4D7}" presName="vert0" presStyleCnt="0">
        <dgm:presLayoutVars>
          <dgm:dir/>
          <dgm:animOne val="branch"/>
          <dgm:animLvl val="lvl"/>
        </dgm:presLayoutVars>
      </dgm:prSet>
      <dgm:spPr/>
    </dgm:pt>
    <dgm:pt modelId="{8B83B124-F219-4384-97A7-5A57FCE5A43D}" type="pres">
      <dgm:prSet presAssocID="{F7909260-98EC-41CA-A808-334488EF0C89}" presName="thickLine" presStyleLbl="alignNode1" presStyleIdx="0" presStyleCnt="6"/>
      <dgm:spPr/>
    </dgm:pt>
    <dgm:pt modelId="{A45408FA-EA2D-4259-9003-D1F1A6A472B7}" type="pres">
      <dgm:prSet presAssocID="{F7909260-98EC-41CA-A808-334488EF0C89}" presName="horz1" presStyleCnt="0"/>
      <dgm:spPr/>
    </dgm:pt>
    <dgm:pt modelId="{9883F9A2-D461-411D-B22D-ACA3EC45344A}" type="pres">
      <dgm:prSet presAssocID="{F7909260-98EC-41CA-A808-334488EF0C89}" presName="tx1" presStyleLbl="revTx" presStyleIdx="0" presStyleCnt="6"/>
      <dgm:spPr/>
    </dgm:pt>
    <dgm:pt modelId="{5809A2A9-7372-4005-91C4-6317B2A52AB0}" type="pres">
      <dgm:prSet presAssocID="{F7909260-98EC-41CA-A808-334488EF0C89}" presName="vert1" presStyleCnt="0"/>
      <dgm:spPr/>
    </dgm:pt>
    <dgm:pt modelId="{7911F023-6C75-4325-9586-86CF00066150}" type="pres">
      <dgm:prSet presAssocID="{68F41946-86E3-478E-AADF-CAFF57450A0B}" presName="thickLine" presStyleLbl="alignNode1" presStyleIdx="1" presStyleCnt="6"/>
      <dgm:spPr/>
    </dgm:pt>
    <dgm:pt modelId="{4A90840F-FC88-4FAE-B005-0CA4EB31BCE7}" type="pres">
      <dgm:prSet presAssocID="{68F41946-86E3-478E-AADF-CAFF57450A0B}" presName="horz1" presStyleCnt="0"/>
      <dgm:spPr/>
    </dgm:pt>
    <dgm:pt modelId="{D211DD5B-D93A-4D11-BD12-70C7E10EC7F2}" type="pres">
      <dgm:prSet presAssocID="{68F41946-86E3-478E-AADF-CAFF57450A0B}" presName="tx1" presStyleLbl="revTx" presStyleIdx="1" presStyleCnt="6"/>
      <dgm:spPr/>
    </dgm:pt>
    <dgm:pt modelId="{1BFF1916-0F82-46FF-9395-B960E9D4FC24}" type="pres">
      <dgm:prSet presAssocID="{68F41946-86E3-478E-AADF-CAFF57450A0B}" presName="vert1" presStyleCnt="0"/>
      <dgm:spPr/>
    </dgm:pt>
    <dgm:pt modelId="{00EF5414-871F-4602-A800-6BB17F8B9533}" type="pres">
      <dgm:prSet presAssocID="{2B0D7E48-20F4-4B2D-9B83-DA4C702AEC4F}" presName="thickLine" presStyleLbl="alignNode1" presStyleIdx="2" presStyleCnt="6"/>
      <dgm:spPr/>
    </dgm:pt>
    <dgm:pt modelId="{CF25C4DD-9DBC-4E9B-AD7D-4F3E7F4E5072}" type="pres">
      <dgm:prSet presAssocID="{2B0D7E48-20F4-4B2D-9B83-DA4C702AEC4F}" presName="horz1" presStyleCnt="0"/>
      <dgm:spPr/>
    </dgm:pt>
    <dgm:pt modelId="{3A366C4C-BC6A-4B8B-9502-F7D2F3F43E5C}" type="pres">
      <dgm:prSet presAssocID="{2B0D7E48-20F4-4B2D-9B83-DA4C702AEC4F}" presName="tx1" presStyleLbl="revTx" presStyleIdx="2" presStyleCnt="6"/>
      <dgm:spPr/>
    </dgm:pt>
    <dgm:pt modelId="{F0E9DB24-F9FE-4554-9B30-6A50722AAC38}" type="pres">
      <dgm:prSet presAssocID="{2B0D7E48-20F4-4B2D-9B83-DA4C702AEC4F}" presName="vert1" presStyleCnt="0"/>
      <dgm:spPr/>
    </dgm:pt>
    <dgm:pt modelId="{70B77C41-101E-4767-9DBA-C731E4B61ACB}" type="pres">
      <dgm:prSet presAssocID="{CDD6BE5D-3FCE-4E48-9E78-0BC09071CB5F}" presName="thickLine" presStyleLbl="alignNode1" presStyleIdx="3" presStyleCnt="6"/>
      <dgm:spPr/>
    </dgm:pt>
    <dgm:pt modelId="{BC213433-01F4-42A8-B37C-8467939F7D2E}" type="pres">
      <dgm:prSet presAssocID="{CDD6BE5D-3FCE-4E48-9E78-0BC09071CB5F}" presName="horz1" presStyleCnt="0"/>
      <dgm:spPr/>
    </dgm:pt>
    <dgm:pt modelId="{C6322C9A-CED2-420D-97F9-4F6D67FD2BA8}" type="pres">
      <dgm:prSet presAssocID="{CDD6BE5D-3FCE-4E48-9E78-0BC09071CB5F}" presName="tx1" presStyleLbl="revTx" presStyleIdx="3" presStyleCnt="6"/>
      <dgm:spPr/>
    </dgm:pt>
    <dgm:pt modelId="{342C2C6D-824C-49AD-ADA6-1177958F1784}" type="pres">
      <dgm:prSet presAssocID="{CDD6BE5D-3FCE-4E48-9E78-0BC09071CB5F}" presName="vert1" presStyleCnt="0"/>
      <dgm:spPr/>
    </dgm:pt>
    <dgm:pt modelId="{5110F5D1-AA2D-410F-B804-887474FD2A57}" type="pres">
      <dgm:prSet presAssocID="{4BBC9931-8474-46C8-83F2-16BCFB3646B9}" presName="thickLine" presStyleLbl="alignNode1" presStyleIdx="4" presStyleCnt="6"/>
      <dgm:spPr/>
    </dgm:pt>
    <dgm:pt modelId="{3B5A82A6-5896-4D87-9419-2B60A5545E86}" type="pres">
      <dgm:prSet presAssocID="{4BBC9931-8474-46C8-83F2-16BCFB3646B9}" presName="horz1" presStyleCnt="0"/>
      <dgm:spPr/>
    </dgm:pt>
    <dgm:pt modelId="{27C2026A-9ADA-4CBF-B15D-F37AA5B51C3B}" type="pres">
      <dgm:prSet presAssocID="{4BBC9931-8474-46C8-83F2-16BCFB3646B9}" presName="tx1" presStyleLbl="revTx" presStyleIdx="4" presStyleCnt="6"/>
      <dgm:spPr/>
    </dgm:pt>
    <dgm:pt modelId="{A4D3EE9F-83B2-40E8-9614-80AC6AF23996}" type="pres">
      <dgm:prSet presAssocID="{4BBC9931-8474-46C8-83F2-16BCFB3646B9}" presName="vert1" presStyleCnt="0"/>
      <dgm:spPr/>
    </dgm:pt>
    <dgm:pt modelId="{BF7DA7CB-0699-421D-918F-C5F9A48B01D0}" type="pres">
      <dgm:prSet presAssocID="{34CC61FF-7418-4508-9B08-8CC44C30C321}" presName="thickLine" presStyleLbl="alignNode1" presStyleIdx="5" presStyleCnt="6"/>
      <dgm:spPr/>
    </dgm:pt>
    <dgm:pt modelId="{7751F8EC-3E61-422B-9710-40B551049122}" type="pres">
      <dgm:prSet presAssocID="{34CC61FF-7418-4508-9B08-8CC44C30C321}" presName="horz1" presStyleCnt="0"/>
      <dgm:spPr/>
    </dgm:pt>
    <dgm:pt modelId="{60E2F0CC-482C-4E1A-982E-96D30BC2A707}" type="pres">
      <dgm:prSet presAssocID="{34CC61FF-7418-4508-9B08-8CC44C30C321}" presName="tx1" presStyleLbl="revTx" presStyleIdx="5" presStyleCnt="6"/>
      <dgm:spPr/>
    </dgm:pt>
    <dgm:pt modelId="{3ABE8BCD-86FA-4A8F-8569-56FCEEF720B4}" type="pres">
      <dgm:prSet presAssocID="{34CC61FF-7418-4508-9B08-8CC44C30C321}" presName="vert1" presStyleCnt="0"/>
      <dgm:spPr/>
    </dgm:pt>
  </dgm:ptLst>
  <dgm:cxnLst>
    <dgm:cxn modelId="{E2240E12-83B2-4A0F-91BB-ACAAD656DCB3}" type="presOf" srcId="{F7909260-98EC-41CA-A808-334488EF0C89}" destId="{9883F9A2-D461-411D-B22D-ACA3EC45344A}" srcOrd="0" destOrd="0" presId="urn:microsoft.com/office/officeart/2008/layout/LinedList"/>
    <dgm:cxn modelId="{3130B815-E489-418D-A369-786D59F5A3A7}" srcId="{B77E6163-2815-4183-AA6B-ABE1F6F7E4D7}" destId="{68F41946-86E3-478E-AADF-CAFF57450A0B}" srcOrd="1" destOrd="0" parTransId="{FDD1E42A-5964-4886-932A-66F209C2FD01}" sibTransId="{D5995B8B-372F-4449-9C08-0B430057BED2}"/>
    <dgm:cxn modelId="{7C2A6632-0092-45F9-A711-442C006822EC}" type="presOf" srcId="{CDD6BE5D-3FCE-4E48-9E78-0BC09071CB5F}" destId="{C6322C9A-CED2-420D-97F9-4F6D67FD2BA8}" srcOrd="0" destOrd="0" presId="urn:microsoft.com/office/officeart/2008/layout/LinedList"/>
    <dgm:cxn modelId="{8B1CB14C-3202-4744-8DED-E11EA7A42914}" type="presOf" srcId="{4BBC9931-8474-46C8-83F2-16BCFB3646B9}" destId="{27C2026A-9ADA-4CBF-B15D-F37AA5B51C3B}" srcOrd="0" destOrd="0" presId="urn:microsoft.com/office/officeart/2008/layout/LinedList"/>
    <dgm:cxn modelId="{CD617651-76E2-44B3-8196-BF65737B3FC4}" type="presOf" srcId="{34CC61FF-7418-4508-9B08-8CC44C30C321}" destId="{60E2F0CC-482C-4E1A-982E-96D30BC2A707}" srcOrd="0" destOrd="0" presId="urn:microsoft.com/office/officeart/2008/layout/LinedList"/>
    <dgm:cxn modelId="{F0BA8E8B-C457-413D-B275-7ED9ED19D9A7}" type="presOf" srcId="{68F41946-86E3-478E-AADF-CAFF57450A0B}" destId="{D211DD5B-D93A-4D11-BD12-70C7E10EC7F2}" srcOrd="0" destOrd="0" presId="urn:microsoft.com/office/officeart/2008/layout/LinedList"/>
    <dgm:cxn modelId="{E3A842A8-7475-44AA-BAB9-CAA6CE13F363}" type="presOf" srcId="{2B0D7E48-20F4-4B2D-9B83-DA4C702AEC4F}" destId="{3A366C4C-BC6A-4B8B-9502-F7D2F3F43E5C}" srcOrd="0" destOrd="0" presId="urn:microsoft.com/office/officeart/2008/layout/LinedList"/>
    <dgm:cxn modelId="{601475C0-8145-4938-8137-C183F0F9B7DA}" srcId="{B77E6163-2815-4183-AA6B-ABE1F6F7E4D7}" destId="{4BBC9931-8474-46C8-83F2-16BCFB3646B9}" srcOrd="4" destOrd="0" parTransId="{8A6F2805-EA00-4720-A1E2-9D83A75DB3DB}" sibTransId="{B40061E4-D323-4413-A9AA-0E9CC19A1A4C}"/>
    <dgm:cxn modelId="{8C1AD3CA-41B7-4094-B1AC-6A4B3B25A4D8}" type="presOf" srcId="{B77E6163-2815-4183-AA6B-ABE1F6F7E4D7}" destId="{A307C5FB-E6CD-47D6-B840-A04F7BA16400}" srcOrd="0" destOrd="0" presId="urn:microsoft.com/office/officeart/2008/layout/LinedList"/>
    <dgm:cxn modelId="{5DE64CCD-6889-47B8-AEFE-325F4A071A49}" srcId="{B77E6163-2815-4183-AA6B-ABE1F6F7E4D7}" destId="{F7909260-98EC-41CA-A808-334488EF0C89}" srcOrd="0" destOrd="0" parTransId="{8A9FC356-3719-4FE4-8247-91207BE6C625}" sibTransId="{7C21453A-179A-476F-9F3C-04C180CFEE9A}"/>
    <dgm:cxn modelId="{1EF15AE9-33AD-422E-BA71-15BB8B9BA9C2}" srcId="{B77E6163-2815-4183-AA6B-ABE1F6F7E4D7}" destId="{34CC61FF-7418-4508-9B08-8CC44C30C321}" srcOrd="5" destOrd="0" parTransId="{68F83ADA-9670-4663-955A-2D9BEEB87FDC}" sibTransId="{67B8F434-9620-45D5-9663-24492C8EC8C5}"/>
    <dgm:cxn modelId="{9F4879FB-214E-4F5A-ADFE-38434583A536}" srcId="{B77E6163-2815-4183-AA6B-ABE1F6F7E4D7}" destId="{2B0D7E48-20F4-4B2D-9B83-DA4C702AEC4F}" srcOrd="2" destOrd="0" parTransId="{9A2F0D6A-74AE-471F-83BE-588E667EB354}" sibTransId="{998B8228-9C51-43D3-8CAF-A40ABBA576F7}"/>
    <dgm:cxn modelId="{3FDFB2FE-5045-49C6-A881-F1F9A7070154}" srcId="{B77E6163-2815-4183-AA6B-ABE1F6F7E4D7}" destId="{CDD6BE5D-3FCE-4E48-9E78-0BC09071CB5F}" srcOrd="3" destOrd="0" parTransId="{F2107735-EBA1-4144-BC06-B87C08A55249}" sibTransId="{E7866900-D828-4509-BB27-22B139919988}"/>
    <dgm:cxn modelId="{ABB1D8F8-285D-41D4-8D26-8117C67CF35B}" type="presParOf" srcId="{A307C5FB-E6CD-47D6-B840-A04F7BA16400}" destId="{8B83B124-F219-4384-97A7-5A57FCE5A43D}" srcOrd="0" destOrd="0" presId="urn:microsoft.com/office/officeart/2008/layout/LinedList"/>
    <dgm:cxn modelId="{27EF2142-4C40-472B-971E-D1C5B4221A3A}" type="presParOf" srcId="{A307C5FB-E6CD-47D6-B840-A04F7BA16400}" destId="{A45408FA-EA2D-4259-9003-D1F1A6A472B7}" srcOrd="1" destOrd="0" presId="urn:microsoft.com/office/officeart/2008/layout/LinedList"/>
    <dgm:cxn modelId="{33AFCFC9-A255-456C-B7AF-22BE4E9975B7}" type="presParOf" srcId="{A45408FA-EA2D-4259-9003-D1F1A6A472B7}" destId="{9883F9A2-D461-411D-B22D-ACA3EC45344A}" srcOrd="0" destOrd="0" presId="urn:microsoft.com/office/officeart/2008/layout/LinedList"/>
    <dgm:cxn modelId="{4283F7E3-4BDB-4DD5-9670-209F697E057A}" type="presParOf" srcId="{A45408FA-EA2D-4259-9003-D1F1A6A472B7}" destId="{5809A2A9-7372-4005-91C4-6317B2A52AB0}" srcOrd="1" destOrd="0" presId="urn:microsoft.com/office/officeart/2008/layout/LinedList"/>
    <dgm:cxn modelId="{BA646BCD-7538-4AA4-A5DE-485FEDB1B945}" type="presParOf" srcId="{A307C5FB-E6CD-47D6-B840-A04F7BA16400}" destId="{7911F023-6C75-4325-9586-86CF00066150}" srcOrd="2" destOrd="0" presId="urn:microsoft.com/office/officeart/2008/layout/LinedList"/>
    <dgm:cxn modelId="{89CE375A-9B5B-48E3-9696-4C4417E2C358}" type="presParOf" srcId="{A307C5FB-E6CD-47D6-B840-A04F7BA16400}" destId="{4A90840F-FC88-4FAE-B005-0CA4EB31BCE7}" srcOrd="3" destOrd="0" presId="urn:microsoft.com/office/officeart/2008/layout/LinedList"/>
    <dgm:cxn modelId="{000EE468-FD06-49C5-879F-A694BB7A8C6B}" type="presParOf" srcId="{4A90840F-FC88-4FAE-B005-0CA4EB31BCE7}" destId="{D211DD5B-D93A-4D11-BD12-70C7E10EC7F2}" srcOrd="0" destOrd="0" presId="urn:microsoft.com/office/officeart/2008/layout/LinedList"/>
    <dgm:cxn modelId="{1F5D7D93-08C5-4F36-97E8-211B18ED0053}" type="presParOf" srcId="{4A90840F-FC88-4FAE-B005-0CA4EB31BCE7}" destId="{1BFF1916-0F82-46FF-9395-B960E9D4FC24}" srcOrd="1" destOrd="0" presId="urn:microsoft.com/office/officeart/2008/layout/LinedList"/>
    <dgm:cxn modelId="{04BFF517-6B2E-4795-A62D-42499FE719AB}" type="presParOf" srcId="{A307C5FB-E6CD-47D6-B840-A04F7BA16400}" destId="{00EF5414-871F-4602-A800-6BB17F8B9533}" srcOrd="4" destOrd="0" presId="urn:microsoft.com/office/officeart/2008/layout/LinedList"/>
    <dgm:cxn modelId="{D2376BB1-DEC1-4E45-B0EA-F7E05A902C6C}" type="presParOf" srcId="{A307C5FB-E6CD-47D6-B840-A04F7BA16400}" destId="{CF25C4DD-9DBC-4E9B-AD7D-4F3E7F4E5072}" srcOrd="5" destOrd="0" presId="urn:microsoft.com/office/officeart/2008/layout/LinedList"/>
    <dgm:cxn modelId="{7E3A989E-FF02-4ADB-8782-3060DE5A0206}" type="presParOf" srcId="{CF25C4DD-9DBC-4E9B-AD7D-4F3E7F4E5072}" destId="{3A366C4C-BC6A-4B8B-9502-F7D2F3F43E5C}" srcOrd="0" destOrd="0" presId="urn:microsoft.com/office/officeart/2008/layout/LinedList"/>
    <dgm:cxn modelId="{1C75D72D-7B63-4D84-8AE8-44D3725BC8CC}" type="presParOf" srcId="{CF25C4DD-9DBC-4E9B-AD7D-4F3E7F4E5072}" destId="{F0E9DB24-F9FE-4554-9B30-6A50722AAC38}" srcOrd="1" destOrd="0" presId="urn:microsoft.com/office/officeart/2008/layout/LinedList"/>
    <dgm:cxn modelId="{4F948F5D-4E3D-4B10-B38A-2A7F41E66AB3}" type="presParOf" srcId="{A307C5FB-E6CD-47D6-B840-A04F7BA16400}" destId="{70B77C41-101E-4767-9DBA-C731E4B61ACB}" srcOrd="6" destOrd="0" presId="urn:microsoft.com/office/officeart/2008/layout/LinedList"/>
    <dgm:cxn modelId="{89F01C64-80AC-4F2B-BE17-051BE4762880}" type="presParOf" srcId="{A307C5FB-E6CD-47D6-B840-A04F7BA16400}" destId="{BC213433-01F4-42A8-B37C-8467939F7D2E}" srcOrd="7" destOrd="0" presId="urn:microsoft.com/office/officeart/2008/layout/LinedList"/>
    <dgm:cxn modelId="{79F1BF93-CA08-49E3-9C0F-39ED0B1C61A2}" type="presParOf" srcId="{BC213433-01F4-42A8-B37C-8467939F7D2E}" destId="{C6322C9A-CED2-420D-97F9-4F6D67FD2BA8}" srcOrd="0" destOrd="0" presId="urn:microsoft.com/office/officeart/2008/layout/LinedList"/>
    <dgm:cxn modelId="{BDBD94C1-6721-4EC5-B427-18F559A38C5A}" type="presParOf" srcId="{BC213433-01F4-42A8-B37C-8467939F7D2E}" destId="{342C2C6D-824C-49AD-ADA6-1177958F1784}" srcOrd="1" destOrd="0" presId="urn:microsoft.com/office/officeart/2008/layout/LinedList"/>
    <dgm:cxn modelId="{B4499BEC-8330-4969-80E7-2D22AED80327}" type="presParOf" srcId="{A307C5FB-E6CD-47D6-B840-A04F7BA16400}" destId="{5110F5D1-AA2D-410F-B804-887474FD2A57}" srcOrd="8" destOrd="0" presId="urn:microsoft.com/office/officeart/2008/layout/LinedList"/>
    <dgm:cxn modelId="{ACF6E7B4-F490-4B1D-BE0F-8ECBA812000F}" type="presParOf" srcId="{A307C5FB-E6CD-47D6-B840-A04F7BA16400}" destId="{3B5A82A6-5896-4D87-9419-2B60A5545E86}" srcOrd="9" destOrd="0" presId="urn:microsoft.com/office/officeart/2008/layout/LinedList"/>
    <dgm:cxn modelId="{63C56AB1-A4C9-4CCC-BC5B-D090473ADDB5}" type="presParOf" srcId="{3B5A82A6-5896-4D87-9419-2B60A5545E86}" destId="{27C2026A-9ADA-4CBF-B15D-F37AA5B51C3B}" srcOrd="0" destOrd="0" presId="urn:microsoft.com/office/officeart/2008/layout/LinedList"/>
    <dgm:cxn modelId="{82564F48-3030-4AF5-BF97-F7D75369FA94}" type="presParOf" srcId="{3B5A82A6-5896-4D87-9419-2B60A5545E86}" destId="{A4D3EE9F-83B2-40E8-9614-80AC6AF23996}" srcOrd="1" destOrd="0" presId="urn:microsoft.com/office/officeart/2008/layout/LinedList"/>
    <dgm:cxn modelId="{93423F6B-4E3C-4F2D-B376-91B542DA6F08}" type="presParOf" srcId="{A307C5FB-E6CD-47D6-B840-A04F7BA16400}" destId="{BF7DA7CB-0699-421D-918F-C5F9A48B01D0}" srcOrd="10" destOrd="0" presId="urn:microsoft.com/office/officeart/2008/layout/LinedList"/>
    <dgm:cxn modelId="{EA2B87AD-F935-4D20-8EAC-7B2B734443B3}" type="presParOf" srcId="{A307C5FB-E6CD-47D6-B840-A04F7BA16400}" destId="{7751F8EC-3E61-422B-9710-40B551049122}" srcOrd="11" destOrd="0" presId="urn:microsoft.com/office/officeart/2008/layout/LinedList"/>
    <dgm:cxn modelId="{9A148C5B-987A-4235-A565-25A6CDECDC8B}" type="presParOf" srcId="{7751F8EC-3E61-422B-9710-40B551049122}" destId="{60E2F0CC-482C-4E1A-982E-96D30BC2A707}" srcOrd="0" destOrd="0" presId="urn:microsoft.com/office/officeart/2008/layout/LinedList"/>
    <dgm:cxn modelId="{68495B9D-1A93-427E-B3E4-9F8C041BA744}" type="presParOf" srcId="{7751F8EC-3E61-422B-9710-40B551049122}" destId="{3ABE8BCD-86FA-4A8F-8569-56FCEEF720B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260496-0039-4996-93DA-7B6B413B54D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6E48CFE-D7A8-4428-97C6-C6B5476E7715}">
      <dgm:prSet/>
      <dgm:spPr/>
      <dgm:t>
        <a:bodyPr/>
        <a:lstStyle/>
        <a:p>
          <a:r>
            <a:rPr lang="fi-FI"/>
            <a:t>Uuden tiedon soveltaminen käytännön ongelmiin</a:t>
          </a:r>
          <a:endParaRPr lang="en-US"/>
        </a:p>
      </dgm:t>
    </dgm:pt>
    <dgm:pt modelId="{B53F7641-6A44-4468-A247-D128DCF6B363}" type="parTrans" cxnId="{D01FC396-BF3E-4A8D-8874-8D062CEC5FAD}">
      <dgm:prSet/>
      <dgm:spPr/>
      <dgm:t>
        <a:bodyPr/>
        <a:lstStyle/>
        <a:p>
          <a:endParaRPr lang="en-US"/>
        </a:p>
      </dgm:t>
    </dgm:pt>
    <dgm:pt modelId="{BFDD4138-F1BE-4340-95EE-109AD9D0CB90}" type="sibTrans" cxnId="{D01FC396-BF3E-4A8D-8874-8D062CEC5FAD}">
      <dgm:prSet/>
      <dgm:spPr/>
      <dgm:t>
        <a:bodyPr/>
        <a:lstStyle/>
        <a:p>
          <a:endParaRPr lang="en-US"/>
        </a:p>
      </dgm:t>
    </dgm:pt>
    <dgm:pt modelId="{DED8DC88-FDB5-48AD-A8C0-CF91DDBCEC24}">
      <dgm:prSet/>
      <dgm:spPr/>
      <dgm:t>
        <a:bodyPr/>
        <a:lstStyle/>
        <a:p>
          <a:r>
            <a:rPr lang="fi-FI"/>
            <a:t>Esim.</a:t>
          </a:r>
          <a:endParaRPr lang="en-US"/>
        </a:p>
      </dgm:t>
    </dgm:pt>
    <dgm:pt modelId="{4CA16A96-77BF-40C1-BAE7-EB991D934A74}" type="parTrans" cxnId="{E815E2E3-C6CA-4B80-A6C9-4547360E6AF4}">
      <dgm:prSet/>
      <dgm:spPr/>
      <dgm:t>
        <a:bodyPr/>
        <a:lstStyle/>
        <a:p>
          <a:endParaRPr lang="en-US"/>
        </a:p>
      </dgm:t>
    </dgm:pt>
    <dgm:pt modelId="{9049F9B3-F553-4A20-9C43-9CAC7249507C}" type="sibTrans" cxnId="{E815E2E3-C6CA-4B80-A6C9-4547360E6AF4}">
      <dgm:prSet/>
      <dgm:spPr/>
      <dgm:t>
        <a:bodyPr/>
        <a:lstStyle/>
        <a:p>
          <a:endParaRPr lang="en-US"/>
        </a:p>
      </dgm:t>
    </dgm:pt>
    <dgm:pt modelId="{9A0FEDC8-5CE5-4CB0-8DE4-F62DE21FFD16}">
      <dgm:prSet/>
      <dgm:spPr/>
      <dgm:t>
        <a:bodyPr/>
        <a:lstStyle/>
        <a:p>
          <a:r>
            <a:rPr lang="fi-FI"/>
            <a:t>luonnonsuojelu</a:t>
          </a:r>
          <a:endParaRPr lang="en-US"/>
        </a:p>
      </dgm:t>
    </dgm:pt>
    <dgm:pt modelId="{0E887F3A-6933-4002-81F9-F76991C36E4D}" type="parTrans" cxnId="{47175C66-7645-43F5-9723-BEF421EBCA17}">
      <dgm:prSet/>
      <dgm:spPr/>
      <dgm:t>
        <a:bodyPr/>
        <a:lstStyle/>
        <a:p>
          <a:endParaRPr lang="en-US"/>
        </a:p>
      </dgm:t>
    </dgm:pt>
    <dgm:pt modelId="{DD330802-C1B0-4EBA-AF31-4FF9E2F678CE}" type="sibTrans" cxnId="{47175C66-7645-43F5-9723-BEF421EBCA17}">
      <dgm:prSet/>
      <dgm:spPr/>
      <dgm:t>
        <a:bodyPr/>
        <a:lstStyle/>
        <a:p>
          <a:endParaRPr lang="en-US"/>
        </a:p>
      </dgm:t>
    </dgm:pt>
    <dgm:pt modelId="{961EEF88-C41E-42C8-A99A-FF95CE75B391}">
      <dgm:prSet/>
      <dgm:spPr/>
      <dgm:t>
        <a:bodyPr/>
        <a:lstStyle/>
        <a:p>
          <a:r>
            <a:rPr lang="fi-FI"/>
            <a:t>bioteknologia</a:t>
          </a:r>
          <a:endParaRPr lang="en-US"/>
        </a:p>
      </dgm:t>
    </dgm:pt>
    <dgm:pt modelId="{00FACA31-DC3F-41C4-9041-9E52D8A22A16}" type="parTrans" cxnId="{D70D749A-6277-4ED2-994A-617FBC82D25A}">
      <dgm:prSet/>
      <dgm:spPr/>
      <dgm:t>
        <a:bodyPr/>
        <a:lstStyle/>
        <a:p>
          <a:endParaRPr lang="en-US"/>
        </a:p>
      </dgm:t>
    </dgm:pt>
    <dgm:pt modelId="{1F5CBCBB-E6A9-41E9-8A7A-F12D40B5A08C}" type="sibTrans" cxnId="{D70D749A-6277-4ED2-994A-617FBC82D25A}">
      <dgm:prSet/>
      <dgm:spPr/>
      <dgm:t>
        <a:bodyPr/>
        <a:lstStyle/>
        <a:p>
          <a:endParaRPr lang="en-US"/>
        </a:p>
      </dgm:t>
    </dgm:pt>
    <dgm:pt modelId="{12A31B4F-21A8-482A-B33A-69B1DBE2D004}" type="pres">
      <dgm:prSet presAssocID="{AA260496-0039-4996-93DA-7B6B413B54D7}" presName="linear" presStyleCnt="0">
        <dgm:presLayoutVars>
          <dgm:animLvl val="lvl"/>
          <dgm:resizeHandles val="exact"/>
        </dgm:presLayoutVars>
      </dgm:prSet>
      <dgm:spPr/>
    </dgm:pt>
    <dgm:pt modelId="{8B051568-6B81-493E-975C-935E77181EFC}" type="pres">
      <dgm:prSet presAssocID="{76E48CFE-D7A8-4428-97C6-C6B5476E771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E08449A-A6ED-4829-A432-3742106E9AFB}" type="pres">
      <dgm:prSet presAssocID="{BFDD4138-F1BE-4340-95EE-109AD9D0CB90}" presName="spacer" presStyleCnt="0"/>
      <dgm:spPr/>
    </dgm:pt>
    <dgm:pt modelId="{577FCD17-D43A-4E93-9698-88F43B9010E4}" type="pres">
      <dgm:prSet presAssocID="{DED8DC88-FDB5-48AD-A8C0-CF91DDBCEC2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2DC0D4E-E0CE-4A2D-8AD8-F5F001005B28}" type="pres">
      <dgm:prSet presAssocID="{9049F9B3-F553-4A20-9C43-9CAC7249507C}" presName="spacer" presStyleCnt="0"/>
      <dgm:spPr/>
    </dgm:pt>
    <dgm:pt modelId="{D20DB8F6-3B66-40D8-B830-B3220D92F6B1}" type="pres">
      <dgm:prSet presAssocID="{9A0FEDC8-5CE5-4CB0-8DE4-F62DE21FFD1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96705BB-355C-4D7A-8D72-983A8E183BC7}" type="pres">
      <dgm:prSet presAssocID="{DD330802-C1B0-4EBA-AF31-4FF9E2F678CE}" presName="spacer" presStyleCnt="0"/>
      <dgm:spPr/>
    </dgm:pt>
    <dgm:pt modelId="{534AC14D-296A-4596-ADA8-580067D3B83E}" type="pres">
      <dgm:prSet presAssocID="{961EEF88-C41E-42C8-A99A-FF95CE75B39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BE3E906-4E76-4E47-8B63-DBBDEE039244}" type="presOf" srcId="{76E48CFE-D7A8-4428-97C6-C6B5476E7715}" destId="{8B051568-6B81-493E-975C-935E77181EFC}" srcOrd="0" destOrd="0" presId="urn:microsoft.com/office/officeart/2005/8/layout/vList2"/>
    <dgm:cxn modelId="{D8FA420E-0848-47D6-A05C-31E2A05B3C0F}" type="presOf" srcId="{961EEF88-C41E-42C8-A99A-FF95CE75B391}" destId="{534AC14D-296A-4596-ADA8-580067D3B83E}" srcOrd="0" destOrd="0" presId="urn:microsoft.com/office/officeart/2005/8/layout/vList2"/>
    <dgm:cxn modelId="{0CEEAA24-94D7-470F-856D-A7E68B419765}" type="presOf" srcId="{9A0FEDC8-5CE5-4CB0-8DE4-F62DE21FFD16}" destId="{D20DB8F6-3B66-40D8-B830-B3220D92F6B1}" srcOrd="0" destOrd="0" presId="urn:microsoft.com/office/officeart/2005/8/layout/vList2"/>
    <dgm:cxn modelId="{47175C66-7645-43F5-9723-BEF421EBCA17}" srcId="{AA260496-0039-4996-93DA-7B6B413B54D7}" destId="{9A0FEDC8-5CE5-4CB0-8DE4-F62DE21FFD16}" srcOrd="2" destOrd="0" parTransId="{0E887F3A-6933-4002-81F9-F76991C36E4D}" sibTransId="{DD330802-C1B0-4EBA-AF31-4FF9E2F678CE}"/>
    <dgm:cxn modelId="{F7939271-9EB5-412A-9528-8F135828EA00}" type="presOf" srcId="{AA260496-0039-4996-93DA-7B6B413B54D7}" destId="{12A31B4F-21A8-482A-B33A-69B1DBE2D004}" srcOrd="0" destOrd="0" presId="urn:microsoft.com/office/officeart/2005/8/layout/vList2"/>
    <dgm:cxn modelId="{9D859A8A-2B5B-425C-9F85-72BAF5C4A00B}" type="presOf" srcId="{DED8DC88-FDB5-48AD-A8C0-CF91DDBCEC24}" destId="{577FCD17-D43A-4E93-9698-88F43B9010E4}" srcOrd="0" destOrd="0" presId="urn:microsoft.com/office/officeart/2005/8/layout/vList2"/>
    <dgm:cxn modelId="{D01FC396-BF3E-4A8D-8874-8D062CEC5FAD}" srcId="{AA260496-0039-4996-93DA-7B6B413B54D7}" destId="{76E48CFE-D7A8-4428-97C6-C6B5476E7715}" srcOrd="0" destOrd="0" parTransId="{B53F7641-6A44-4468-A247-D128DCF6B363}" sibTransId="{BFDD4138-F1BE-4340-95EE-109AD9D0CB90}"/>
    <dgm:cxn modelId="{D70D749A-6277-4ED2-994A-617FBC82D25A}" srcId="{AA260496-0039-4996-93DA-7B6B413B54D7}" destId="{961EEF88-C41E-42C8-A99A-FF95CE75B391}" srcOrd="3" destOrd="0" parTransId="{00FACA31-DC3F-41C4-9041-9E52D8A22A16}" sibTransId="{1F5CBCBB-E6A9-41E9-8A7A-F12D40B5A08C}"/>
    <dgm:cxn modelId="{E815E2E3-C6CA-4B80-A6C9-4547360E6AF4}" srcId="{AA260496-0039-4996-93DA-7B6B413B54D7}" destId="{DED8DC88-FDB5-48AD-A8C0-CF91DDBCEC24}" srcOrd="1" destOrd="0" parTransId="{4CA16A96-77BF-40C1-BAE7-EB991D934A74}" sibTransId="{9049F9B3-F553-4A20-9C43-9CAC7249507C}"/>
    <dgm:cxn modelId="{140DCE69-432E-4462-A6D0-3B92731DC451}" type="presParOf" srcId="{12A31B4F-21A8-482A-B33A-69B1DBE2D004}" destId="{8B051568-6B81-493E-975C-935E77181EFC}" srcOrd="0" destOrd="0" presId="urn:microsoft.com/office/officeart/2005/8/layout/vList2"/>
    <dgm:cxn modelId="{1EEA3DCC-672A-4A03-A4DE-0ECC24CAD057}" type="presParOf" srcId="{12A31B4F-21A8-482A-B33A-69B1DBE2D004}" destId="{5E08449A-A6ED-4829-A432-3742106E9AFB}" srcOrd="1" destOrd="0" presId="urn:microsoft.com/office/officeart/2005/8/layout/vList2"/>
    <dgm:cxn modelId="{FBAE985E-B8C1-42C2-8CFA-BE1748CD8A8F}" type="presParOf" srcId="{12A31B4F-21A8-482A-B33A-69B1DBE2D004}" destId="{577FCD17-D43A-4E93-9698-88F43B9010E4}" srcOrd="2" destOrd="0" presId="urn:microsoft.com/office/officeart/2005/8/layout/vList2"/>
    <dgm:cxn modelId="{722B7A8D-8864-42F6-A2FB-50B44A8F1D7B}" type="presParOf" srcId="{12A31B4F-21A8-482A-B33A-69B1DBE2D004}" destId="{32DC0D4E-E0CE-4A2D-8AD8-F5F001005B28}" srcOrd="3" destOrd="0" presId="urn:microsoft.com/office/officeart/2005/8/layout/vList2"/>
    <dgm:cxn modelId="{466CE459-5A68-4F61-B2FE-E97DA9C99681}" type="presParOf" srcId="{12A31B4F-21A8-482A-B33A-69B1DBE2D004}" destId="{D20DB8F6-3B66-40D8-B830-B3220D92F6B1}" srcOrd="4" destOrd="0" presId="urn:microsoft.com/office/officeart/2005/8/layout/vList2"/>
    <dgm:cxn modelId="{C6BF45B2-9410-4DAE-95F7-EEE074F9CB8A}" type="presParOf" srcId="{12A31B4F-21A8-482A-B33A-69B1DBE2D004}" destId="{A96705BB-355C-4D7A-8D72-983A8E183BC7}" srcOrd="5" destOrd="0" presId="urn:microsoft.com/office/officeart/2005/8/layout/vList2"/>
    <dgm:cxn modelId="{C99C6489-A0B6-4992-9AD1-8AAFA5AC2640}" type="presParOf" srcId="{12A31B4F-21A8-482A-B33A-69B1DBE2D004}" destId="{534AC14D-296A-4596-ADA8-580067D3B83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59BA83A-0A53-4113-95AE-AE22B3177A2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2F8B041-ACFA-4177-B369-2E22F6106509}">
      <dgm:prSet/>
      <dgm:spPr/>
      <dgm:t>
        <a:bodyPr/>
        <a:lstStyle/>
        <a:p>
          <a:r>
            <a:rPr lang="fi-FI"/>
            <a:t>1.  </a:t>
          </a:r>
          <a:r>
            <a:rPr lang="fi-FI" b="1"/>
            <a:t>muistaminen ja ymmärtäminen </a:t>
          </a:r>
          <a:r>
            <a:rPr lang="fi-FI"/>
            <a:t>– faktojen palauttaminen mieleen</a:t>
          </a:r>
          <a:endParaRPr lang="en-US"/>
        </a:p>
      </dgm:t>
    </dgm:pt>
    <dgm:pt modelId="{B85B9066-AC66-4A85-A7C4-6485F6530C69}" type="parTrans" cxnId="{93C19BB8-E845-437E-A668-1C1E0A034BB6}">
      <dgm:prSet/>
      <dgm:spPr/>
      <dgm:t>
        <a:bodyPr/>
        <a:lstStyle/>
        <a:p>
          <a:endParaRPr lang="en-US"/>
        </a:p>
      </dgm:t>
    </dgm:pt>
    <dgm:pt modelId="{DCA46493-302C-4C90-81AA-2EF80AE94F17}" type="sibTrans" cxnId="{93C19BB8-E845-437E-A668-1C1E0A034BB6}">
      <dgm:prSet/>
      <dgm:spPr/>
      <dgm:t>
        <a:bodyPr/>
        <a:lstStyle/>
        <a:p>
          <a:endParaRPr lang="en-US"/>
        </a:p>
      </dgm:t>
    </dgm:pt>
    <dgm:pt modelId="{F6E40239-F65B-4FD7-BB69-ED5CFDDB2637}">
      <dgm:prSet/>
      <dgm:spPr/>
      <dgm:t>
        <a:bodyPr/>
        <a:lstStyle/>
        <a:p>
          <a:r>
            <a:rPr lang="fi-FI"/>
            <a:t>2. </a:t>
          </a:r>
          <a:r>
            <a:rPr lang="fi-FI" b="1"/>
            <a:t>soveltaminen </a:t>
          </a:r>
          <a:r>
            <a:rPr lang="fi-FI"/>
            <a:t>– opitun tiedon käyttö uudessa tilanteessa</a:t>
          </a:r>
          <a:endParaRPr lang="en-US"/>
        </a:p>
      </dgm:t>
    </dgm:pt>
    <dgm:pt modelId="{72073C10-3412-426A-92E8-00259B5C4FE7}" type="parTrans" cxnId="{3DACD2E3-1E54-4ABB-920A-344FF430A506}">
      <dgm:prSet/>
      <dgm:spPr/>
      <dgm:t>
        <a:bodyPr/>
        <a:lstStyle/>
        <a:p>
          <a:endParaRPr lang="en-US"/>
        </a:p>
      </dgm:t>
    </dgm:pt>
    <dgm:pt modelId="{390E257A-9D48-44F0-8734-7742C83A5830}" type="sibTrans" cxnId="{3DACD2E3-1E54-4ABB-920A-344FF430A506}">
      <dgm:prSet/>
      <dgm:spPr/>
      <dgm:t>
        <a:bodyPr/>
        <a:lstStyle/>
        <a:p>
          <a:endParaRPr lang="en-US"/>
        </a:p>
      </dgm:t>
    </dgm:pt>
    <dgm:pt modelId="{49537FDA-1505-4142-9AB1-7025161D535F}">
      <dgm:prSet/>
      <dgm:spPr/>
      <dgm:t>
        <a:bodyPr/>
        <a:lstStyle/>
        <a:p>
          <a:r>
            <a:rPr lang="fi-FI"/>
            <a:t>3</a:t>
          </a:r>
          <a:r>
            <a:rPr lang="fi-FI" b="1"/>
            <a:t>. analysointi ja arviointi </a:t>
          </a:r>
          <a:r>
            <a:rPr lang="fi-FI"/>
            <a:t>– aineiston tulkinta ja kriittinen tarkastelu</a:t>
          </a:r>
          <a:endParaRPr lang="en-US"/>
        </a:p>
      </dgm:t>
    </dgm:pt>
    <dgm:pt modelId="{97068FC4-9D26-4DB9-9F9F-D6C22E912E0A}" type="parTrans" cxnId="{73BBEA2E-05C0-4A45-B904-1F15488C3C52}">
      <dgm:prSet/>
      <dgm:spPr/>
      <dgm:t>
        <a:bodyPr/>
        <a:lstStyle/>
        <a:p>
          <a:endParaRPr lang="en-US"/>
        </a:p>
      </dgm:t>
    </dgm:pt>
    <dgm:pt modelId="{89003FB8-36E8-4C46-B8DE-3BEED3370B45}" type="sibTrans" cxnId="{73BBEA2E-05C0-4A45-B904-1F15488C3C52}">
      <dgm:prSet/>
      <dgm:spPr/>
      <dgm:t>
        <a:bodyPr/>
        <a:lstStyle/>
        <a:p>
          <a:endParaRPr lang="en-US"/>
        </a:p>
      </dgm:t>
    </dgm:pt>
    <dgm:pt modelId="{2C8239B0-3C83-409A-81A8-0A05B542DD6A}" type="pres">
      <dgm:prSet presAssocID="{459BA83A-0A53-4113-95AE-AE22B3177A21}" presName="vert0" presStyleCnt="0">
        <dgm:presLayoutVars>
          <dgm:dir/>
          <dgm:animOne val="branch"/>
          <dgm:animLvl val="lvl"/>
        </dgm:presLayoutVars>
      </dgm:prSet>
      <dgm:spPr/>
    </dgm:pt>
    <dgm:pt modelId="{236B0941-8E85-4B86-9BEA-FF9F4F8866FA}" type="pres">
      <dgm:prSet presAssocID="{D2F8B041-ACFA-4177-B369-2E22F6106509}" presName="thickLine" presStyleLbl="alignNode1" presStyleIdx="0" presStyleCnt="3"/>
      <dgm:spPr/>
    </dgm:pt>
    <dgm:pt modelId="{CBA5780A-6871-4CC1-8668-B970770D02DF}" type="pres">
      <dgm:prSet presAssocID="{D2F8B041-ACFA-4177-B369-2E22F6106509}" presName="horz1" presStyleCnt="0"/>
      <dgm:spPr/>
    </dgm:pt>
    <dgm:pt modelId="{6808B0D1-D575-4668-9C87-05FC792DB108}" type="pres">
      <dgm:prSet presAssocID="{D2F8B041-ACFA-4177-B369-2E22F6106509}" presName="tx1" presStyleLbl="revTx" presStyleIdx="0" presStyleCnt="3"/>
      <dgm:spPr/>
    </dgm:pt>
    <dgm:pt modelId="{DC353B65-C68F-4464-85F9-0E263A01BA59}" type="pres">
      <dgm:prSet presAssocID="{D2F8B041-ACFA-4177-B369-2E22F6106509}" presName="vert1" presStyleCnt="0"/>
      <dgm:spPr/>
    </dgm:pt>
    <dgm:pt modelId="{BF9C1936-CCB5-420C-835F-D903137FC20F}" type="pres">
      <dgm:prSet presAssocID="{F6E40239-F65B-4FD7-BB69-ED5CFDDB2637}" presName="thickLine" presStyleLbl="alignNode1" presStyleIdx="1" presStyleCnt="3"/>
      <dgm:spPr/>
    </dgm:pt>
    <dgm:pt modelId="{DF5070C0-2DAE-4262-AFFC-A45E4E397DA7}" type="pres">
      <dgm:prSet presAssocID="{F6E40239-F65B-4FD7-BB69-ED5CFDDB2637}" presName="horz1" presStyleCnt="0"/>
      <dgm:spPr/>
    </dgm:pt>
    <dgm:pt modelId="{7C10AD92-DA1C-4FD8-9795-D48A4F2164E0}" type="pres">
      <dgm:prSet presAssocID="{F6E40239-F65B-4FD7-BB69-ED5CFDDB2637}" presName="tx1" presStyleLbl="revTx" presStyleIdx="1" presStyleCnt="3"/>
      <dgm:spPr/>
    </dgm:pt>
    <dgm:pt modelId="{D581649B-C357-4991-BFD2-4B53CCE96B93}" type="pres">
      <dgm:prSet presAssocID="{F6E40239-F65B-4FD7-BB69-ED5CFDDB2637}" presName="vert1" presStyleCnt="0"/>
      <dgm:spPr/>
    </dgm:pt>
    <dgm:pt modelId="{7EFA9DB0-8DD2-4AFE-86A1-783487583EA1}" type="pres">
      <dgm:prSet presAssocID="{49537FDA-1505-4142-9AB1-7025161D535F}" presName="thickLine" presStyleLbl="alignNode1" presStyleIdx="2" presStyleCnt="3"/>
      <dgm:spPr/>
    </dgm:pt>
    <dgm:pt modelId="{570053BF-B7AE-4BDD-950C-5C057675EAF0}" type="pres">
      <dgm:prSet presAssocID="{49537FDA-1505-4142-9AB1-7025161D535F}" presName="horz1" presStyleCnt="0"/>
      <dgm:spPr/>
    </dgm:pt>
    <dgm:pt modelId="{7AB6280D-A48B-44AA-BFF0-6B9F9B3B028E}" type="pres">
      <dgm:prSet presAssocID="{49537FDA-1505-4142-9AB1-7025161D535F}" presName="tx1" presStyleLbl="revTx" presStyleIdx="2" presStyleCnt="3"/>
      <dgm:spPr/>
    </dgm:pt>
    <dgm:pt modelId="{0CBA5563-7FFD-4875-9609-C9560FDC8144}" type="pres">
      <dgm:prSet presAssocID="{49537FDA-1505-4142-9AB1-7025161D535F}" presName="vert1" presStyleCnt="0"/>
      <dgm:spPr/>
    </dgm:pt>
  </dgm:ptLst>
  <dgm:cxnLst>
    <dgm:cxn modelId="{E58EEA1A-D0B7-4CF9-B7E2-21D09EE8080B}" type="presOf" srcId="{D2F8B041-ACFA-4177-B369-2E22F6106509}" destId="{6808B0D1-D575-4668-9C87-05FC792DB108}" srcOrd="0" destOrd="0" presId="urn:microsoft.com/office/officeart/2008/layout/LinedList"/>
    <dgm:cxn modelId="{73BBEA2E-05C0-4A45-B904-1F15488C3C52}" srcId="{459BA83A-0A53-4113-95AE-AE22B3177A21}" destId="{49537FDA-1505-4142-9AB1-7025161D535F}" srcOrd="2" destOrd="0" parTransId="{97068FC4-9D26-4DB9-9F9F-D6C22E912E0A}" sibTransId="{89003FB8-36E8-4C46-B8DE-3BEED3370B45}"/>
    <dgm:cxn modelId="{A0B5DC94-9961-454E-B3DB-9CA77EBF58C1}" type="presOf" srcId="{49537FDA-1505-4142-9AB1-7025161D535F}" destId="{7AB6280D-A48B-44AA-BFF0-6B9F9B3B028E}" srcOrd="0" destOrd="0" presId="urn:microsoft.com/office/officeart/2008/layout/LinedList"/>
    <dgm:cxn modelId="{74614AAC-004F-4FDA-9DF3-B626869BB561}" type="presOf" srcId="{459BA83A-0A53-4113-95AE-AE22B3177A21}" destId="{2C8239B0-3C83-409A-81A8-0A05B542DD6A}" srcOrd="0" destOrd="0" presId="urn:microsoft.com/office/officeart/2008/layout/LinedList"/>
    <dgm:cxn modelId="{8A4BEDB7-85EA-48FF-8E4D-776B2A73412A}" type="presOf" srcId="{F6E40239-F65B-4FD7-BB69-ED5CFDDB2637}" destId="{7C10AD92-DA1C-4FD8-9795-D48A4F2164E0}" srcOrd="0" destOrd="0" presId="urn:microsoft.com/office/officeart/2008/layout/LinedList"/>
    <dgm:cxn modelId="{93C19BB8-E845-437E-A668-1C1E0A034BB6}" srcId="{459BA83A-0A53-4113-95AE-AE22B3177A21}" destId="{D2F8B041-ACFA-4177-B369-2E22F6106509}" srcOrd="0" destOrd="0" parTransId="{B85B9066-AC66-4A85-A7C4-6485F6530C69}" sibTransId="{DCA46493-302C-4C90-81AA-2EF80AE94F17}"/>
    <dgm:cxn modelId="{3DACD2E3-1E54-4ABB-920A-344FF430A506}" srcId="{459BA83A-0A53-4113-95AE-AE22B3177A21}" destId="{F6E40239-F65B-4FD7-BB69-ED5CFDDB2637}" srcOrd="1" destOrd="0" parTransId="{72073C10-3412-426A-92E8-00259B5C4FE7}" sibTransId="{390E257A-9D48-44F0-8734-7742C83A5830}"/>
    <dgm:cxn modelId="{23F8D895-8535-4DB6-BE10-9880FBD34837}" type="presParOf" srcId="{2C8239B0-3C83-409A-81A8-0A05B542DD6A}" destId="{236B0941-8E85-4B86-9BEA-FF9F4F8866FA}" srcOrd="0" destOrd="0" presId="urn:microsoft.com/office/officeart/2008/layout/LinedList"/>
    <dgm:cxn modelId="{EF33AF65-716A-4494-82EF-ABE2BADB46DA}" type="presParOf" srcId="{2C8239B0-3C83-409A-81A8-0A05B542DD6A}" destId="{CBA5780A-6871-4CC1-8668-B970770D02DF}" srcOrd="1" destOrd="0" presId="urn:microsoft.com/office/officeart/2008/layout/LinedList"/>
    <dgm:cxn modelId="{ED9F236A-B0C3-40D8-81A3-642B2F2FEACE}" type="presParOf" srcId="{CBA5780A-6871-4CC1-8668-B970770D02DF}" destId="{6808B0D1-D575-4668-9C87-05FC792DB108}" srcOrd="0" destOrd="0" presId="urn:microsoft.com/office/officeart/2008/layout/LinedList"/>
    <dgm:cxn modelId="{27E93A1A-F21D-45D6-BFBE-A9F01D816C7C}" type="presParOf" srcId="{CBA5780A-6871-4CC1-8668-B970770D02DF}" destId="{DC353B65-C68F-4464-85F9-0E263A01BA59}" srcOrd="1" destOrd="0" presId="urn:microsoft.com/office/officeart/2008/layout/LinedList"/>
    <dgm:cxn modelId="{70F2600D-0D4F-4957-A9C8-EF6D2973BD6D}" type="presParOf" srcId="{2C8239B0-3C83-409A-81A8-0A05B542DD6A}" destId="{BF9C1936-CCB5-420C-835F-D903137FC20F}" srcOrd="2" destOrd="0" presId="urn:microsoft.com/office/officeart/2008/layout/LinedList"/>
    <dgm:cxn modelId="{283C9DE0-4DCC-4A18-BF4A-9B8DBDDD5E4C}" type="presParOf" srcId="{2C8239B0-3C83-409A-81A8-0A05B542DD6A}" destId="{DF5070C0-2DAE-4262-AFFC-A45E4E397DA7}" srcOrd="3" destOrd="0" presId="urn:microsoft.com/office/officeart/2008/layout/LinedList"/>
    <dgm:cxn modelId="{28D77C8A-A534-43E1-9568-6E2D33CAD69D}" type="presParOf" srcId="{DF5070C0-2DAE-4262-AFFC-A45E4E397DA7}" destId="{7C10AD92-DA1C-4FD8-9795-D48A4F2164E0}" srcOrd="0" destOrd="0" presId="urn:microsoft.com/office/officeart/2008/layout/LinedList"/>
    <dgm:cxn modelId="{F624F395-3EA9-4EA4-B1B6-398F7CBEDB59}" type="presParOf" srcId="{DF5070C0-2DAE-4262-AFFC-A45E4E397DA7}" destId="{D581649B-C357-4991-BFD2-4B53CCE96B93}" srcOrd="1" destOrd="0" presId="urn:microsoft.com/office/officeart/2008/layout/LinedList"/>
    <dgm:cxn modelId="{97E43771-F6C9-4A63-A2BA-6E4E27DA5B1E}" type="presParOf" srcId="{2C8239B0-3C83-409A-81A8-0A05B542DD6A}" destId="{7EFA9DB0-8DD2-4AFE-86A1-783487583EA1}" srcOrd="4" destOrd="0" presId="urn:microsoft.com/office/officeart/2008/layout/LinedList"/>
    <dgm:cxn modelId="{14E9A136-8BB0-4612-8D46-050168362AFF}" type="presParOf" srcId="{2C8239B0-3C83-409A-81A8-0A05B542DD6A}" destId="{570053BF-B7AE-4BDD-950C-5C057675EAF0}" srcOrd="5" destOrd="0" presId="urn:microsoft.com/office/officeart/2008/layout/LinedList"/>
    <dgm:cxn modelId="{5961E53B-2962-4F40-96DA-E32249B8EC49}" type="presParOf" srcId="{570053BF-B7AE-4BDD-950C-5C057675EAF0}" destId="{7AB6280D-A48B-44AA-BFF0-6B9F9B3B028E}" srcOrd="0" destOrd="0" presId="urn:microsoft.com/office/officeart/2008/layout/LinedList"/>
    <dgm:cxn modelId="{DC1A0470-90F5-43F4-9CC1-A3CAD9E2F20D}" type="presParOf" srcId="{570053BF-B7AE-4BDD-950C-5C057675EAF0}" destId="{0CBA5563-7FFD-4875-9609-C9560FDC814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498802-530E-467A-BE4C-6AE637F91B06}">
      <dsp:nvSpPr>
        <dsp:cNvPr id="0" name=""/>
        <dsp:cNvSpPr/>
      </dsp:nvSpPr>
      <dsp:spPr>
        <a:xfrm>
          <a:off x="0" y="56350"/>
          <a:ext cx="6949440" cy="10725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Esim.</a:t>
          </a:r>
          <a:endParaRPr lang="en-US" sz="2700" kern="1200"/>
        </a:p>
      </dsp:txBody>
      <dsp:txXfrm>
        <a:off x="52359" y="108709"/>
        <a:ext cx="6844722" cy="967861"/>
      </dsp:txXfrm>
    </dsp:sp>
    <dsp:sp modelId="{8DF65F04-7A18-4C75-BECC-27CD9E6CDA5F}">
      <dsp:nvSpPr>
        <dsp:cNvPr id="0" name=""/>
        <dsp:cNvSpPr/>
      </dsp:nvSpPr>
      <dsp:spPr>
        <a:xfrm>
          <a:off x="0" y="1206689"/>
          <a:ext cx="6949440" cy="1072579"/>
        </a:xfrm>
        <a:prstGeom prst="roundRect">
          <a:avLst/>
        </a:prstGeom>
        <a:solidFill>
          <a:schemeClr val="accent5">
            <a:hueOff val="2278582"/>
            <a:satOff val="-1026"/>
            <a:lumOff val="-1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Sekovarsien, </a:t>
          </a:r>
          <a:endParaRPr lang="en-US" sz="2700" kern="1200"/>
        </a:p>
      </dsp:txBody>
      <dsp:txXfrm>
        <a:off x="52359" y="1259048"/>
        <a:ext cx="6844722" cy="967861"/>
      </dsp:txXfrm>
    </dsp:sp>
    <dsp:sp modelId="{9F400CBF-2897-4080-AEA1-CA1C26FFE3FB}">
      <dsp:nvSpPr>
        <dsp:cNvPr id="0" name=""/>
        <dsp:cNvSpPr/>
      </dsp:nvSpPr>
      <dsp:spPr>
        <a:xfrm>
          <a:off x="0" y="2357028"/>
          <a:ext cx="6949440" cy="1072579"/>
        </a:xfrm>
        <a:prstGeom prst="roundRect">
          <a:avLst/>
        </a:prstGeom>
        <a:solidFill>
          <a:schemeClr val="accent5">
            <a:hueOff val="4557164"/>
            <a:satOff val="-2052"/>
            <a:lumOff val="-25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putkilokasvien, </a:t>
          </a:r>
          <a:endParaRPr lang="en-US" sz="2700" kern="1200"/>
        </a:p>
      </dsp:txBody>
      <dsp:txXfrm>
        <a:off x="52359" y="2409387"/>
        <a:ext cx="6844722" cy="967861"/>
      </dsp:txXfrm>
    </dsp:sp>
    <dsp:sp modelId="{37B8E1FE-BA02-40C4-ACA0-E00FCED1952F}">
      <dsp:nvSpPr>
        <dsp:cNvPr id="0" name=""/>
        <dsp:cNvSpPr/>
      </dsp:nvSpPr>
      <dsp:spPr>
        <a:xfrm>
          <a:off x="0" y="3507368"/>
          <a:ext cx="6949440" cy="1072579"/>
        </a:xfrm>
        <a:prstGeom prst="roundRect">
          <a:avLst/>
        </a:prstGeom>
        <a:solidFill>
          <a:schemeClr val="accent5">
            <a:hueOff val="6835746"/>
            <a:satOff val="-3078"/>
            <a:lumOff val="-3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soluorganellien tai </a:t>
          </a:r>
          <a:endParaRPr lang="en-US" sz="2700" kern="1200"/>
        </a:p>
      </dsp:txBody>
      <dsp:txXfrm>
        <a:off x="52359" y="3559727"/>
        <a:ext cx="6844722" cy="967861"/>
      </dsp:txXfrm>
    </dsp:sp>
    <dsp:sp modelId="{D1F67CD1-4613-4568-A450-899D20980662}">
      <dsp:nvSpPr>
        <dsp:cNvPr id="0" name=""/>
        <dsp:cNvSpPr/>
      </dsp:nvSpPr>
      <dsp:spPr>
        <a:xfrm>
          <a:off x="0" y="4657707"/>
          <a:ext cx="6949440" cy="1072579"/>
        </a:xfrm>
        <a:prstGeom prst="round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ekologisten termien määrittely ja tunnistaminen</a:t>
          </a:r>
          <a:endParaRPr lang="en-US" sz="2700" kern="1200"/>
        </a:p>
      </dsp:txBody>
      <dsp:txXfrm>
        <a:off x="52359" y="4710066"/>
        <a:ext cx="6844722" cy="967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1A4FE-6485-4EE1-A56C-C6762EA0B37A}">
      <dsp:nvSpPr>
        <dsp:cNvPr id="0" name=""/>
        <dsp:cNvSpPr/>
      </dsp:nvSpPr>
      <dsp:spPr>
        <a:xfrm>
          <a:off x="0" y="45128"/>
          <a:ext cx="6949440" cy="1350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/>
            <a:t>Esim.</a:t>
          </a:r>
          <a:endParaRPr lang="en-US" sz="3400" kern="1200"/>
        </a:p>
      </dsp:txBody>
      <dsp:txXfrm>
        <a:off x="65934" y="111062"/>
        <a:ext cx="6817572" cy="1218787"/>
      </dsp:txXfrm>
    </dsp:sp>
    <dsp:sp modelId="{7289F800-DC6D-45DC-A151-2EEE1268AC67}">
      <dsp:nvSpPr>
        <dsp:cNvPr id="0" name=""/>
        <dsp:cNvSpPr/>
      </dsp:nvSpPr>
      <dsp:spPr>
        <a:xfrm>
          <a:off x="0" y="1493703"/>
          <a:ext cx="6949440" cy="1350655"/>
        </a:xfrm>
        <a:prstGeom prst="roundRect">
          <a:avLst/>
        </a:prstGeom>
        <a:solidFill>
          <a:schemeClr val="accent2">
            <a:hueOff val="-347110"/>
            <a:satOff val="-7210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/>
            <a:t>Eliöiden rakenteiden,</a:t>
          </a:r>
          <a:endParaRPr lang="en-US" sz="3400" kern="1200"/>
        </a:p>
      </dsp:txBody>
      <dsp:txXfrm>
        <a:off x="65934" y="1559637"/>
        <a:ext cx="6817572" cy="1218787"/>
      </dsp:txXfrm>
    </dsp:sp>
    <dsp:sp modelId="{4F780057-CC5B-4554-A452-5C67AFC17E8D}">
      <dsp:nvSpPr>
        <dsp:cNvPr id="0" name=""/>
        <dsp:cNvSpPr/>
      </dsp:nvSpPr>
      <dsp:spPr>
        <a:xfrm>
          <a:off x="0" y="2942278"/>
          <a:ext cx="6949440" cy="1350655"/>
        </a:xfrm>
        <a:prstGeom prst="roundRect">
          <a:avLst/>
        </a:prstGeom>
        <a:solidFill>
          <a:schemeClr val="accent2">
            <a:hueOff val="-694219"/>
            <a:satOff val="-14421"/>
            <a:lumOff val="-3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/>
            <a:t>elinkiertojen tai</a:t>
          </a:r>
          <a:endParaRPr lang="en-US" sz="3400" kern="1200"/>
        </a:p>
      </dsp:txBody>
      <dsp:txXfrm>
        <a:off x="65934" y="3008212"/>
        <a:ext cx="6817572" cy="1218787"/>
      </dsp:txXfrm>
    </dsp:sp>
    <dsp:sp modelId="{30BB76A7-4A2B-4F78-B103-2FE3C7E1049A}">
      <dsp:nvSpPr>
        <dsp:cNvPr id="0" name=""/>
        <dsp:cNvSpPr/>
      </dsp:nvSpPr>
      <dsp:spPr>
        <a:xfrm>
          <a:off x="0" y="4390854"/>
          <a:ext cx="6949440" cy="1350655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/>
            <a:t>ympäristömyrkkyjen vaikutusten täydentäminen taulukoihin</a:t>
          </a:r>
          <a:endParaRPr lang="en-US" sz="3400" kern="1200"/>
        </a:p>
      </dsp:txBody>
      <dsp:txXfrm>
        <a:off x="65934" y="4456788"/>
        <a:ext cx="6817572" cy="12187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5754F-D598-42D8-BC4C-06F23C9AAC78}">
      <dsp:nvSpPr>
        <dsp:cNvPr id="0" name=""/>
        <dsp:cNvSpPr/>
      </dsp:nvSpPr>
      <dsp:spPr>
        <a:xfrm>
          <a:off x="0" y="1065727"/>
          <a:ext cx="753620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555B5-EEC3-4D06-9402-C56791DC911D}">
      <dsp:nvSpPr>
        <dsp:cNvPr id="0" name=""/>
        <dsp:cNvSpPr/>
      </dsp:nvSpPr>
      <dsp:spPr>
        <a:xfrm>
          <a:off x="376810" y="800046"/>
          <a:ext cx="5275342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95" tIns="0" rIns="19939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Esim.</a:t>
          </a:r>
          <a:endParaRPr lang="en-US" sz="1800" kern="1200"/>
        </a:p>
      </dsp:txBody>
      <dsp:txXfrm>
        <a:off x="402749" y="825985"/>
        <a:ext cx="5223464" cy="479482"/>
      </dsp:txXfrm>
    </dsp:sp>
    <dsp:sp modelId="{8916B336-FDD0-4315-A0BB-20AB3C5750DD}">
      <dsp:nvSpPr>
        <dsp:cNvPr id="0" name=""/>
        <dsp:cNvSpPr/>
      </dsp:nvSpPr>
      <dsp:spPr>
        <a:xfrm>
          <a:off x="0" y="1882207"/>
          <a:ext cx="753620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ED578-F3B4-4CDF-BA08-01AE4E356639}">
      <dsp:nvSpPr>
        <dsp:cNvPr id="0" name=""/>
        <dsp:cNvSpPr/>
      </dsp:nvSpPr>
      <dsp:spPr>
        <a:xfrm>
          <a:off x="376810" y="1616527"/>
          <a:ext cx="5275342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95" tIns="0" rIns="19939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Solun rakenteet,</a:t>
          </a:r>
          <a:endParaRPr lang="en-US" sz="1800" kern="1200"/>
        </a:p>
      </dsp:txBody>
      <dsp:txXfrm>
        <a:off x="402749" y="1642466"/>
        <a:ext cx="5223464" cy="479482"/>
      </dsp:txXfrm>
    </dsp:sp>
    <dsp:sp modelId="{5DE37D60-5E70-4829-B03A-16C24284BC9C}">
      <dsp:nvSpPr>
        <dsp:cNvPr id="0" name=""/>
        <dsp:cNvSpPr/>
      </dsp:nvSpPr>
      <dsp:spPr>
        <a:xfrm>
          <a:off x="0" y="2698687"/>
          <a:ext cx="753620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CD4518-E89C-4DE8-9FCD-769A3B79FEA8}">
      <dsp:nvSpPr>
        <dsp:cNvPr id="0" name=""/>
        <dsp:cNvSpPr/>
      </dsp:nvSpPr>
      <dsp:spPr>
        <a:xfrm>
          <a:off x="376810" y="2433007"/>
          <a:ext cx="5275342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95" tIns="0" rIns="19939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ravintoverkon,</a:t>
          </a:r>
          <a:endParaRPr lang="en-US" sz="1800" kern="1200"/>
        </a:p>
      </dsp:txBody>
      <dsp:txXfrm>
        <a:off x="402749" y="2458946"/>
        <a:ext cx="5223464" cy="479482"/>
      </dsp:txXfrm>
    </dsp:sp>
    <dsp:sp modelId="{4AC63AB4-3083-466B-93A9-D87D514C02CE}">
      <dsp:nvSpPr>
        <dsp:cNvPr id="0" name=""/>
        <dsp:cNvSpPr/>
      </dsp:nvSpPr>
      <dsp:spPr>
        <a:xfrm>
          <a:off x="0" y="3515167"/>
          <a:ext cx="753620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ECD3A-C1E6-426B-AE3C-3286F55A87FF}">
      <dsp:nvSpPr>
        <dsp:cNvPr id="0" name=""/>
        <dsp:cNvSpPr/>
      </dsp:nvSpPr>
      <dsp:spPr>
        <a:xfrm>
          <a:off x="376810" y="3249487"/>
          <a:ext cx="5275342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95" tIns="0" rIns="19939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eliön elinkaaren nimeäminen ja selittäminen</a:t>
          </a:r>
          <a:endParaRPr lang="en-US" sz="1800" kern="1200"/>
        </a:p>
      </dsp:txBody>
      <dsp:txXfrm>
        <a:off x="402749" y="3275426"/>
        <a:ext cx="5223464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A5DD8-FBC4-4A6F-B1BB-CD9770F476E5}">
      <dsp:nvSpPr>
        <dsp:cNvPr id="0" name=""/>
        <dsp:cNvSpPr/>
      </dsp:nvSpPr>
      <dsp:spPr>
        <a:xfrm>
          <a:off x="0" y="2878231"/>
          <a:ext cx="7536203" cy="18884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200" kern="1200"/>
            <a:t>ja siitä johtopäätösten tekeminen</a:t>
          </a:r>
          <a:endParaRPr lang="en-US" sz="4200" kern="1200"/>
        </a:p>
      </dsp:txBody>
      <dsp:txXfrm>
        <a:off x="0" y="2878231"/>
        <a:ext cx="7536203" cy="1888431"/>
      </dsp:txXfrm>
    </dsp:sp>
    <dsp:sp modelId="{90F82979-0DF2-4452-8A0F-CE5822D35839}">
      <dsp:nvSpPr>
        <dsp:cNvPr id="0" name=""/>
        <dsp:cNvSpPr/>
      </dsp:nvSpPr>
      <dsp:spPr>
        <a:xfrm rot="10800000">
          <a:off x="0" y="2150"/>
          <a:ext cx="7536203" cy="2904407"/>
        </a:xfrm>
        <a:prstGeom prst="upArrowCallou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200" kern="1200"/>
            <a:t>Tietoaineiston (kuvaaja, kartta, taulukko) analysointi</a:t>
          </a:r>
          <a:endParaRPr lang="en-US" sz="4200" kern="1200"/>
        </a:p>
      </dsp:txBody>
      <dsp:txXfrm rot="10800000">
        <a:off x="0" y="2150"/>
        <a:ext cx="7536203" cy="18871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A0F5B9-D37B-49B9-853A-90713510D4DC}">
      <dsp:nvSpPr>
        <dsp:cNvPr id="0" name=""/>
        <dsp:cNvSpPr/>
      </dsp:nvSpPr>
      <dsp:spPr>
        <a:xfrm>
          <a:off x="0" y="0"/>
          <a:ext cx="3420324" cy="44143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662" tIns="330200" rIns="266662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Laajat vastaukset, joissa yhdistetään biologista tietoa, kuten esim.</a:t>
          </a:r>
          <a:endParaRPr lang="en-US" sz="2600" kern="1200"/>
        </a:p>
      </dsp:txBody>
      <dsp:txXfrm>
        <a:off x="0" y="1677454"/>
        <a:ext cx="3420324" cy="2648612"/>
      </dsp:txXfrm>
    </dsp:sp>
    <dsp:sp modelId="{5068F929-4A59-466E-B65C-A0FD1EE5F13D}">
      <dsp:nvSpPr>
        <dsp:cNvPr id="0" name=""/>
        <dsp:cNvSpPr/>
      </dsp:nvSpPr>
      <dsp:spPr>
        <a:xfrm>
          <a:off x="1048008" y="441435"/>
          <a:ext cx="1324306" cy="13243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248" tIns="12700" rIns="10324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241948" y="635375"/>
        <a:ext cx="936426" cy="936426"/>
      </dsp:txXfrm>
    </dsp:sp>
    <dsp:sp modelId="{F96B3073-D1A3-4D69-8AC8-058DC0BA271E}">
      <dsp:nvSpPr>
        <dsp:cNvPr id="0" name=""/>
        <dsp:cNvSpPr/>
      </dsp:nvSpPr>
      <dsp:spPr>
        <a:xfrm>
          <a:off x="0" y="4414282"/>
          <a:ext cx="342032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D8403-0A9D-4334-9C5C-80D49A11BB09}">
      <dsp:nvSpPr>
        <dsp:cNvPr id="0" name=""/>
        <dsp:cNvSpPr/>
      </dsp:nvSpPr>
      <dsp:spPr>
        <a:xfrm>
          <a:off x="3762356" y="0"/>
          <a:ext cx="3420324" cy="44143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662" tIns="330200" rIns="266662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Selitä fotosynteesin ja soluhengityksen yhteys</a:t>
          </a:r>
          <a:endParaRPr lang="en-US" sz="2600" kern="1200"/>
        </a:p>
      </dsp:txBody>
      <dsp:txXfrm>
        <a:off x="3762356" y="1677454"/>
        <a:ext cx="3420324" cy="2648612"/>
      </dsp:txXfrm>
    </dsp:sp>
    <dsp:sp modelId="{911573D2-9F19-4653-8BA9-12500F6CF8A9}">
      <dsp:nvSpPr>
        <dsp:cNvPr id="0" name=""/>
        <dsp:cNvSpPr/>
      </dsp:nvSpPr>
      <dsp:spPr>
        <a:xfrm>
          <a:off x="4810365" y="441435"/>
          <a:ext cx="1324306" cy="13243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248" tIns="12700" rIns="10324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5004305" y="635375"/>
        <a:ext cx="936426" cy="936426"/>
      </dsp:txXfrm>
    </dsp:sp>
    <dsp:sp modelId="{6C0B2AE1-7784-416D-A60B-72028A9ED27A}">
      <dsp:nvSpPr>
        <dsp:cNvPr id="0" name=""/>
        <dsp:cNvSpPr/>
      </dsp:nvSpPr>
      <dsp:spPr>
        <a:xfrm>
          <a:off x="3762356" y="4414282"/>
          <a:ext cx="342032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9A10C-B377-4E78-8024-58714EE0D9C0}">
      <dsp:nvSpPr>
        <dsp:cNvPr id="0" name=""/>
        <dsp:cNvSpPr/>
      </dsp:nvSpPr>
      <dsp:spPr>
        <a:xfrm>
          <a:off x="7524712" y="0"/>
          <a:ext cx="3420324" cy="44143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662" tIns="330200" rIns="266662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Miten ilmastonmuutos vaikuttaa suomalaiseen luontoon?</a:t>
          </a:r>
          <a:endParaRPr lang="en-US" sz="2600" kern="1200"/>
        </a:p>
      </dsp:txBody>
      <dsp:txXfrm>
        <a:off x="7524712" y="1677454"/>
        <a:ext cx="3420324" cy="2648612"/>
      </dsp:txXfrm>
    </dsp:sp>
    <dsp:sp modelId="{AB5A783F-EC53-44E2-886C-2CC5843619AE}">
      <dsp:nvSpPr>
        <dsp:cNvPr id="0" name=""/>
        <dsp:cNvSpPr/>
      </dsp:nvSpPr>
      <dsp:spPr>
        <a:xfrm>
          <a:off x="8572721" y="441435"/>
          <a:ext cx="1324306" cy="13243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248" tIns="12700" rIns="10324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766661" y="635375"/>
        <a:ext cx="936426" cy="936426"/>
      </dsp:txXfrm>
    </dsp:sp>
    <dsp:sp modelId="{46866300-9D4B-4880-B06B-DC05CA7ED0E4}">
      <dsp:nvSpPr>
        <dsp:cNvPr id="0" name=""/>
        <dsp:cNvSpPr/>
      </dsp:nvSpPr>
      <dsp:spPr>
        <a:xfrm>
          <a:off x="7524712" y="4414282"/>
          <a:ext cx="342032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3B124-F219-4384-97A7-5A57FCE5A43D}">
      <dsp:nvSpPr>
        <dsp:cNvPr id="0" name=""/>
        <dsp:cNvSpPr/>
      </dsp:nvSpPr>
      <dsp:spPr>
        <a:xfrm>
          <a:off x="0" y="2825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3F9A2-D461-411D-B22D-ACA3EC45344A}">
      <dsp:nvSpPr>
        <dsp:cNvPr id="0" name=""/>
        <dsp:cNvSpPr/>
      </dsp:nvSpPr>
      <dsp:spPr>
        <a:xfrm>
          <a:off x="0" y="2825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Esim. vertaa suvullista ja suvutonta lisääntymistä</a:t>
          </a:r>
          <a:endParaRPr lang="en-US" sz="2600" kern="1200"/>
        </a:p>
      </dsp:txBody>
      <dsp:txXfrm>
        <a:off x="0" y="2825"/>
        <a:ext cx="6949440" cy="963497"/>
      </dsp:txXfrm>
    </dsp:sp>
    <dsp:sp modelId="{7911F023-6C75-4325-9586-86CF00066150}">
      <dsp:nvSpPr>
        <dsp:cNvPr id="0" name=""/>
        <dsp:cNvSpPr/>
      </dsp:nvSpPr>
      <dsp:spPr>
        <a:xfrm>
          <a:off x="0" y="966323"/>
          <a:ext cx="6949440" cy="0"/>
        </a:xfrm>
        <a:prstGeom prst="line">
          <a:avLst/>
        </a:prstGeom>
        <a:solidFill>
          <a:schemeClr val="accent2">
            <a:hueOff val="-208266"/>
            <a:satOff val="-4326"/>
            <a:lumOff val="-1176"/>
            <a:alphaOff val="0"/>
          </a:schemeClr>
        </a:solidFill>
        <a:ln w="12700" cap="flat" cmpd="sng" algn="ctr">
          <a:solidFill>
            <a:schemeClr val="accent2">
              <a:hueOff val="-208266"/>
              <a:satOff val="-4326"/>
              <a:lumOff val="-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1DD5B-D93A-4D11-BD12-70C7E10EC7F2}">
      <dsp:nvSpPr>
        <dsp:cNvPr id="0" name=""/>
        <dsp:cNvSpPr/>
      </dsp:nvSpPr>
      <dsp:spPr>
        <a:xfrm>
          <a:off x="0" y="966323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1.  kumpikin </a:t>
          </a:r>
          <a:r>
            <a:rPr lang="fi-FI" sz="2600" b="1" kern="1200"/>
            <a:t>vertailun kohde selvitetään perusteellisesti</a:t>
          </a:r>
          <a:endParaRPr lang="en-US" sz="2600" kern="1200"/>
        </a:p>
      </dsp:txBody>
      <dsp:txXfrm>
        <a:off x="0" y="966323"/>
        <a:ext cx="6949440" cy="963497"/>
      </dsp:txXfrm>
    </dsp:sp>
    <dsp:sp modelId="{00EF5414-871F-4602-A800-6BB17F8B9533}">
      <dsp:nvSpPr>
        <dsp:cNvPr id="0" name=""/>
        <dsp:cNvSpPr/>
      </dsp:nvSpPr>
      <dsp:spPr>
        <a:xfrm>
          <a:off x="0" y="1929821"/>
          <a:ext cx="6949440" cy="0"/>
        </a:xfrm>
        <a:prstGeom prst="line">
          <a:avLst/>
        </a:prstGeom>
        <a:solidFill>
          <a:schemeClr val="accent2">
            <a:hueOff val="-416532"/>
            <a:satOff val="-8652"/>
            <a:lumOff val="-2353"/>
            <a:alphaOff val="0"/>
          </a:schemeClr>
        </a:solidFill>
        <a:ln w="12700" cap="flat" cmpd="sng" algn="ctr">
          <a:solidFill>
            <a:schemeClr val="accent2">
              <a:hueOff val="-416532"/>
              <a:satOff val="-8652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66C4C-BC6A-4B8B-9502-F7D2F3F43E5C}">
      <dsp:nvSpPr>
        <dsp:cNvPr id="0" name=""/>
        <dsp:cNvSpPr/>
      </dsp:nvSpPr>
      <dsp:spPr>
        <a:xfrm>
          <a:off x="0" y="1929821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2. </a:t>
          </a:r>
          <a:r>
            <a:rPr lang="fi-FI" sz="2600" b="1" kern="1200"/>
            <a:t>vertailu</a:t>
          </a:r>
          <a:r>
            <a:rPr lang="fi-FI" sz="2600" kern="1200"/>
            <a:t>   </a:t>
          </a:r>
          <a:endParaRPr lang="en-US" sz="2600" kern="1200"/>
        </a:p>
      </dsp:txBody>
      <dsp:txXfrm>
        <a:off x="0" y="1929821"/>
        <a:ext cx="6949440" cy="963497"/>
      </dsp:txXfrm>
    </dsp:sp>
    <dsp:sp modelId="{70B77C41-101E-4767-9DBA-C731E4B61ACB}">
      <dsp:nvSpPr>
        <dsp:cNvPr id="0" name=""/>
        <dsp:cNvSpPr/>
      </dsp:nvSpPr>
      <dsp:spPr>
        <a:xfrm>
          <a:off x="0" y="2893319"/>
          <a:ext cx="6949440" cy="0"/>
        </a:xfrm>
        <a:prstGeom prst="line">
          <a:avLst/>
        </a:prstGeom>
        <a:solidFill>
          <a:schemeClr val="accent2">
            <a:hueOff val="-624797"/>
            <a:satOff val="-12979"/>
            <a:lumOff val="-3529"/>
            <a:alphaOff val="0"/>
          </a:schemeClr>
        </a:solidFill>
        <a:ln w="12700" cap="flat" cmpd="sng" algn="ctr">
          <a:solidFill>
            <a:schemeClr val="accent2">
              <a:hueOff val="-624797"/>
              <a:satOff val="-12979"/>
              <a:lumOff val="-35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22C9A-CED2-420D-97F9-4F6D67FD2BA8}">
      <dsp:nvSpPr>
        <dsp:cNvPr id="0" name=""/>
        <dsp:cNvSpPr/>
      </dsp:nvSpPr>
      <dsp:spPr>
        <a:xfrm>
          <a:off x="0" y="2893318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- mitä yhteistä</a:t>
          </a:r>
          <a:endParaRPr lang="en-US" sz="2600" kern="1200"/>
        </a:p>
      </dsp:txBody>
      <dsp:txXfrm>
        <a:off x="0" y="2893318"/>
        <a:ext cx="6949440" cy="963497"/>
      </dsp:txXfrm>
    </dsp:sp>
    <dsp:sp modelId="{5110F5D1-AA2D-410F-B804-887474FD2A57}">
      <dsp:nvSpPr>
        <dsp:cNvPr id="0" name=""/>
        <dsp:cNvSpPr/>
      </dsp:nvSpPr>
      <dsp:spPr>
        <a:xfrm>
          <a:off x="0" y="3856816"/>
          <a:ext cx="6949440" cy="0"/>
        </a:xfrm>
        <a:prstGeom prst="line">
          <a:avLst/>
        </a:prstGeom>
        <a:solidFill>
          <a:schemeClr val="accent2">
            <a:hueOff val="-833063"/>
            <a:satOff val="-17305"/>
            <a:lumOff val="-4706"/>
            <a:alphaOff val="0"/>
          </a:schemeClr>
        </a:solidFill>
        <a:ln w="12700" cap="flat" cmpd="sng" algn="ctr">
          <a:solidFill>
            <a:schemeClr val="accent2">
              <a:hueOff val="-833063"/>
              <a:satOff val="-17305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2026A-9ADA-4CBF-B15D-F37AA5B51C3B}">
      <dsp:nvSpPr>
        <dsp:cNvPr id="0" name=""/>
        <dsp:cNvSpPr/>
      </dsp:nvSpPr>
      <dsp:spPr>
        <a:xfrm>
          <a:off x="0" y="3856816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- mitä eroa?</a:t>
          </a:r>
          <a:endParaRPr lang="en-US" sz="2600" kern="1200"/>
        </a:p>
      </dsp:txBody>
      <dsp:txXfrm>
        <a:off x="0" y="3856816"/>
        <a:ext cx="6949440" cy="963497"/>
      </dsp:txXfrm>
    </dsp:sp>
    <dsp:sp modelId="{BF7DA7CB-0699-421D-918F-C5F9A48B01D0}">
      <dsp:nvSpPr>
        <dsp:cNvPr id="0" name=""/>
        <dsp:cNvSpPr/>
      </dsp:nvSpPr>
      <dsp:spPr>
        <a:xfrm>
          <a:off x="0" y="4820314"/>
          <a:ext cx="6949440" cy="0"/>
        </a:xfrm>
        <a:prstGeom prst="line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accent2">
              <a:hueOff val="-1041329"/>
              <a:satOff val="-21631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E2F0CC-482C-4E1A-982E-96D30BC2A707}">
      <dsp:nvSpPr>
        <dsp:cNvPr id="0" name=""/>
        <dsp:cNvSpPr/>
      </dsp:nvSpPr>
      <dsp:spPr>
        <a:xfrm>
          <a:off x="0" y="4820314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- Kummankin </a:t>
          </a:r>
          <a:r>
            <a:rPr lang="fi-FI" sz="2600" b="1" kern="1200"/>
            <a:t>selostusta</a:t>
          </a:r>
          <a:r>
            <a:rPr lang="fi-FI" sz="2600" kern="1200"/>
            <a:t> ja </a:t>
          </a:r>
          <a:r>
            <a:rPr lang="fi-FI" sz="2600" b="1" kern="1200"/>
            <a:t>vertailua</a:t>
          </a:r>
          <a:r>
            <a:rPr lang="fi-FI" sz="2600" kern="1200"/>
            <a:t> voidaan tehdä </a:t>
          </a:r>
          <a:r>
            <a:rPr lang="fi-FI" sz="2600" b="1" kern="1200"/>
            <a:t>myös rinnakkain</a:t>
          </a:r>
          <a:endParaRPr lang="en-US" sz="2600" kern="1200"/>
        </a:p>
      </dsp:txBody>
      <dsp:txXfrm>
        <a:off x="0" y="4820314"/>
        <a:ext cx="6949440" cy="9634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51568-6B81-493E-975C-935E77181EFC}">
      <dsp:nvSpPr>
        <dsp:cNvPr id="0" name=""/>
        <dsp:cNvSpPr/>
      </dsp:nvSpPr>
      <dsp:spPr>
        <a:xfrm>
          <a:off x="0" y="41398"/>
          <a:ext cx="6949440" cy="1352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/>
            <a:t>Uuden tiedon soveltaminen käytännön ongelmiin</a:t>
          </a:r>
          <a:endParaRPr lang="en-US" sz="3400" kern="1200"/>
        </a:p>
      </dsp:txBody>
      <dsp:txXfrm>
        <a:off x="66025" y="107423"/>
        <a:ext cx="6817390" cy="1220470"/>
      </dsp:txXfrm>
    </dsp:sp>
    <dsp:sp modelId="{577FCD17-D43A-4E93-9698-88F43B9010E4}">
      <dsp:nvSpPr>
        <dsp:cNvPr id="0" name=""/>
        <dsp:cNvSpPr/>
      </dsp:nvSpPr>
      <dsp:spPr>
        <a:xfrm>
          <a:off x="0" y="1491838"/>
          <a:ext cx="6949440" cy="1352520"/>
        </a:xfrm>
        <a:prstGeom prst="roundRect">
          <a:avLst/>
        </a:prstGeom>
        <a:solidFill>
          <a:schemeClr val="accent2">
            <a:hueOff val="-347110"/>
            <a:satOff val="-7210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/>
            <a:t>Esim.</a:t>
          </a:r>
          <a:endParaRPr lang="en-US" sz="3400" kern="1200"/>
        </a:p>
      </dsp:txBody>
      <dsp:txXfrm>
        <a:off x="66025" y="1557863"/>
        <a:ext cx="6817390" cy="1220470"/>
      </dsp:txXfrm>
    </dsp:sp>
    <dsp:sp modelId="{D20DB8F6-3B66-40D8-B830-B3220D92F6B1}">
      <dsp:nvSpPr>
        <dsp:cNvPr id="0" name=""/>
        <dsp:cNvSpPr/>
      </dsp:nvSpPr>
      <dsp:spPr>
        <a:xfrm>
          <a:off x="0" y="2942278"/>
          <a:ext cx="6949440" cy="1352520"/>
        </a:xfrm>
        <a:prstGeom prst="roundRect">
          <a:avLst/>
        </a:prstGeom>
        <a:solidFill>
          <a:schemeClr val="accent2">
            <a:hueOff val="-694219"/>
            <a:satOff val="-14421"/>
            <a:lumOff val="-3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/>
            <a:t>luonnonsuojelu</a:t>
          </a:r>
          <a:endParaRPr lang="en-US" sz="3400" kern="1200"/>
        </a:p>
      </dsp:txBody>
      <dsp:txXfrm>
        <a:off x="66025" y="3008303"/>
        <a:ext cx="6817390" cy="1220470"/>
      </dsp:txXfrm>
    </dsp:sp>
    <dsp:sp modelId="{534AC14D-296A-4596-ADA8-580067D3B83E}">
      <dsp:nvSpPr>
        <dsp:cNvPr id="0" name=""/>
        <dsp:cNvSpPr/>
      </dsp:nvSpPr>
      <dsp:spPr>
        <a:xfrm>
          <a:off x="0" y="4392719"/>
          <a:ext cx="6949440" cy="1352520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400" kern="1200"/>
            <a:t>bioteknologia</a:t>
          </a:r>
          <a:endParaRPr lang="en-US" sz="3400" kern="1200"/>
        </a:p>
      </dsp:txBody>
      <dsp:txXfrm>
        <a:off x="66025" y="4458744"/>
        <a:ext cx="6817390" cy="12204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B0941-8E85-4B86-9BEA-FF9F4F8866FA}">
      <dsp:nvSpPr>
        <dsp:cNvPr id="0" name=""/>
        <dsp:cNvSpPr/>
      </dsp:nvSpPr>
      <dsp:spPr>
        <a:xfrm>
          <a:off x="0" y="2825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08B0D1-D575-4668-9C87-05FC792DB108}">
      <dsp:nvSpPr>
        <dsp:cNvPr id="0" name=""/>
        <dsp:cNvSpPr/>
      </dsp:nvSpPr>
      <dsp:spPr>
        <a:xfrm>
          <a:off x="0" y="2825"/>
          <a:ext cx="6949440" cy="192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800" kern="1200"/>
            <a:t>1.  </a:t>
          </a:r>
          <a:r>
            <a:rPr lang="fi-FI" sz="3800" b="1" kern="1200"/>
            <a:t>muistaminen ja ymmärtäminen </a:t>
          </a:r>
          <a:r>
            <a:rPr lang="fi-FI" sz="3800" kern="1200"/>
            <a:t>– faktojen palauttaminen mieleen</a:t>
          </a:r>
          <a:endParaRPr lang="en-US" sz="3800" kern="1200"/>
        </a:p>
      </dsp:txBody>
      <dsp:txXfrm>
        <a:off x="0" y="2825"/>
        <a:ext cx="6949440" cy="1926995"/>
      </dsp:txXfrm>
    </dsp:sp>
    <dsp:sp modelId="{BF9C1936-CCB5-420C-835F-D903137FC20F}">
      <dsp:nvSpPr>
        <dsp:cNvPr id="0" name=""/>
        <dsp:cNvSpPr/>
      </dsp:nvSpPr>
      <dsp:spPr>
        <a:xfrm>
          <a:off x="0" y="1929821"/>
          <a:ext cx="6949440" cy="0"/>
        </a:xfrm>
        <a:prstGeom prst="line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accent2">
              <a:hueOff val="-520665"/>
              <a:satOff val="-10816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10AD92-DA1C-4FD8-9795-D48A4F2164E0}">
      <dsp:nvSpPr>
        <dsp:cNvPr id="0" name=""/>
        <dsp:cNvSpPr/>
      </dsp:nvSpPr>
      <dsp:spPr>
        <a:xfrm>
          <a:off x="0" y="1929821"/>
          <a:ext cx="6949440" cy="192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800" kern="1200"/>
            <a:t>2. </a:t>
          </a:r>
          <a:r>
            <a:rPr lang="fi-FI" sz="3800" b="1" kern="1200"/>
            <a:t>soveltaminen </a:t>
          </a:r>
          <a:r>
            <a:rPr lang="fi-FI" sz="3800" kern="1200"/>
            <a:t>– opitun tiedon käyttö uudessa tilanteessa</a:t>
          </a:r>
          <a:endParaRPr lang="en-US" sz="3800" kern="1200"/>
        </a:p>
      </dsp:txBody>
      <dsp:txXfrm>
        <a:off x="0" y="1929821"/>
        <a:ext cx="6949440" cy="1926995"/>
      </dsp:txXfrm>
    </dsp:sp>
    <dsp:sp modelId="{7EFA9DB0-8DD2-4AFE-86A1-783487583EA1}">
      <dsp:nvSpPr>
        <dsp:cNvPr id="0" name=""/>
        <dsp:cNvSpPr/>
      </dsp:nvSpPr>
      <dsp:spPr>
        <a:xfrm>
          <a:off x="0" y="3856816"/>
          <a:ext cx="6949440" cy="0"/>
        </a:xfrm>
        <a:prstGeom prst="line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accent2">
              <a:hueOff val="-1041329"/>
              <a:satOff val="-21631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6280D-A48B-44AA-BFF0-6B9F9B3B028E}">
      <dsp:nvSpPr>
        <dsp:cNvPr id="0" name=""/>
        <dsp:cNvSpPr/>
      </dsp:nvSpPr>
      <dsp:spPr>
        <a:xfrm>
          <a:off x="0" y="3856816"/>
          <a:ext cx="6949440" cy="192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800" kern="1200"/>
            <a:t>3</a:t>
          </a:r>
          <a:r>
            <a:rPr lang="fi-FI" sz="3800" b="1" kern="1200"/>
            <a:t>. analysointi ja arviointi </a:t>
          </a:r>
          <a:r>
            <a:rPr lang="fi-FI" sz="3800" kern="1200"/>
            <a:t>– aineiston tulkinta ja kriittinen tarkastelu</a:t>
          </a:r>
          <a:endParaRPr lang="en-US" sz="3800" kern="1200"/>
        </a:p>
      </dsp:txBody>
      <dsp:txXfrm>
        <a:off x="0" y="3856816"/>
        <a:ext cx="6949440" cy="1926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7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85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29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3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0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7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4/8/2026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8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4/8/2026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52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4/8/2026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110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3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0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89" r:id="rId6"/>
    <p:sldLayoutId id="2147483685" r:id="rId7"/>
    <p:sldLayoutId id="2147483686" r:id="rId8"/>
    <p:sldLayoutId id="2147483687" r:id="rId9"/>
    <p:sldLayoutId id="2147483688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03A5D6-7684-E267-D7CD-FEECF0586F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06" b="822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F15DF8A-891A-1965-E372-1BA1F3B94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507179" y="173179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3000"/>
                </a:schemeClr>
              </a:gs>
              <a:gs pos="26000">
                <a:schemeClr val="bg1">
                  <a:alpha val="20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8420E02-5E8C-D943-6B00-669D8736C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73219" y="898373"/>
            <a:ext cx="4470544" cy="3474720"/>
          </a:xfrm>
        </p:spPr>
        <p:txBody>
          <a:bodyPr anchor="b">
            <a:normAutofit/>
          </a:bodyPr>
          <a:lstStyle/>
          <a:p>
            <a:pPr algn="l"/>
            <a:r>
              <a:rPr lang="fi-FI" sz="4900" dirty="0"/>
              <a:t>BIOLOGIA</a:t>
            </a:r>
            <a:br>
              <a:rPr lang="fi-FI" sz="4900" dirty="0"/>
            </a:br>
            <a:r>
              <a:rPr lang="fi-FI" sz="4900" dirty="0"/>
              <a:t>tehtävätyypit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550776B-D9A1-A996-1CF1-844F79618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2646" y="4495013"/>
            <a:ext cx="4116410" cy="1386840"/>
          </a:xfrm>
        </p:spPr>
        <p:txBody>
          <a:bodyPr anchor="t">
            <a:normAutofit/>
          </a:bodyPr>
          <a:lstStyle/>
          <a:p>
            <a:pPr algn="l"/>
            <a:endParaRPr lang="fi-FI" sz="2200"/>
          </a:p>
        </p:txBody>
      </p:sp>
    </p:spTree>
    <p:extLst>
      <p:ext uri="{BB962C8B-B14F-4D97-AF65-F5344CB8AC3E}">
        <p14:creationId xmlns:p14="http://schemas.microsoft.com/office/powerpoint/2010/main" val="917666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998ACB2-6B3B-D05C-8C51-A0193DBD4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fi-FI" sz="4000"/>
              <a:t>Tehtävien tasot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5794F7AA-6635-02EB-F59B-52B6BA7BED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0114784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763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94D64F-E8AE-468A-E812-C18C71A98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EBAAF5-6AFB-4DB8-E89E-3757E3CEE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Faktojen </a:t>
            </a:r>
            <a:r>
              <a:rPr lang="fi-FI" dirty="0" err="1"/>
              <a:t>tunnistaminensoveltavat</a:t>
            </a:r>
            <a:r>
              <a:rPr lang="fi-FI" dirty="0"/>
              <a:t> ja analysoitavat tehtävät</a:t>
            </a:r>
          </a:p>
        </p:txBody>
      </p:sp>
    </p:spTree>
    <p:extLst>
      <p:ext uri="{BB962C8B-B14F-4D97-AF65-F5344CB8AC3E}">
        <p14:creationId xmlns:p14="http://schemas.microsoft.com/office/powerpoint/2010/main" val="1095444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1922D2-D397-9EA4-A66D-55B0884D1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E01A1E4-7B75-1099-037B-985146E53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9"/>
            <a:ext cx="3494314" cy="5786638"/>
          </a:xfrm>
        </p:spPr>
        <p:txBody>
          <a:bodyPr anchor="t">
            <a:normAutofit/>
          </a:bodyPr>
          <a:lstStyle/>
          <a:p>
            <a:r>
              <a:rPr lang="fi-FI" dirty="0"/>
              <a:t>Tietotehtävät ja käsitteet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3255EAF9-6C93-5FA8-58B1-8B2AF91A84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434292"/>
              </p:ext>
            </p:extLst>
          </p:nvPr>
        </p:nvGraphicFramePr>
        <p:xfrm>
          <a:off x="4608246" y="548640"/>
          <a:ext cx="6949440" cy="578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8202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AA176D6-DC68-F225-613B-3A7156578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fi-FI" sz="2500"/>
              <a:t>Täydennystehtävät ja taulukot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0F4C1B43-8082-E08A-4412-019561B27A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8458546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8709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79250F9-4D12-77ED-A1AB-23ECC3D42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50" y="1252728"/>
            <a:ext cx="2905613" cy="4768815"/>
          </a:xfrm>
        </p:spPr>
        <p:txBody>
          <a:bodyPr>
            <a:normAutofit/>
          </a:bodyPr>
          <a:lstStyle/>
          <a:p>
            <a:r>
              <a:rPr lang="fi-FI" sz="3200"/>
              <a:t>Kuvien tulkinta ja nimeäminen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8C0F0B1F-73E2-6E40-F91D-45410C9DD6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560035"/>
              </p:ext>
            </p:extLst>
          </p:nvPr>
        </p:nvGraphicFramePr>
        <p:xfrm>
          <a:off x="4021483" y="1252728"/>
          <a:ext cx="753620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332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C075CC9-54E8-1141-D25D-809729776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50" y="1252728"/>
            <a:ext cx="2905613" cy="4768815"/>
          </a:xfrm>
        </p:spPr>
        <p:txBody>
          <a:bodyPr>
            <a:normAutofit/>
          </a:bodyPr>
          <a:lstStyle/>
          <a:p>
            <a:r>
              <a:rPr lang="fi-FI" sz="2500"/>
              <a:t>Aineistotehtävät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D0F8FA6B-C02F-6F08-023D-F244C67BDA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701762"/>
              </p:ext>
            </p:extLst>
          </p:nvPr>
        </p:nvGraphicFramePr>
        <p:xfrm>
          <a:off x="4021483" y="1252728"/>
          <a:ext cx="7536203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4500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9633B7F-547B-95E7-8179-385CF3943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fi-FI" dirty="0"/>
              <a:t>Esseetehtävät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FCFC1737-B762-7129-2F9B-EEEF4B18F3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549883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432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0BA5ECD-27FB-B6EF-BCBA-A528DDD02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fi-FI" sz="3100"/>
              <a:t>Vertailutehtävät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CF0AEC99-F9BD-BDE0-5E20-9C03452989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693779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5780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93C1D2B-973D-AB47-D8FD-E71A24F2C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fi-FI" sz="4000"/>
              <a:t>Soveltavat tehtävät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E1F49E72-2603-CEA1-67DD-C1B9490BC2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38010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076439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170</Words>
  <Application>Microsoft Office PowerPoint</Application>
  <PresentationFormat>Laajakuva</PresentationFormat>
  <Paragraphs>44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3" baseType="lpstr">
      <vt:lpstr>Arial</vt:lpstr>
      <vt:lpstr>Neue Haas Grotesk Text Pro</vt:lpstr>
      <vt:lpstr>VanillaVTI</vt:lpstr>
      <vt:lpstr>BIOLOGIA tehtävätyypit</vt:lpstr>
      <vt:lpstr>PowerPoint-esitys</vt:lpstr>
      <vt:lpstr>Tietotehtävät ja käsitteet</vt:lpstr>
      <vt:lpstr>Täydennystehtävät ja taulukot</vt:lpstr>
      <vt:lpstr>Kuvien tulkinta ja nimeäminen</vt:lpstr>
      <vt:lpstr>Aineistotehtävät</vt:lpstr>
      <vt:lpstr>Esseetehtävät</vt:lpstr>
      <vt:lpstr>Vertailutehtävät</vt:lpstr>
      <vt:lpstr>Soveltavat tehtävät</vt:lpstr>
      <vt:lpstr>Tehtävien tasot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Väyrynen Tuula</dc:creator>
  <cp:lastModifiedBy>Väyrynen Tuula</cp:lastModifiedBy>
  <cp:revision>1</cp:revision>
  <dcterms:created xsi:type="dcterms:W3CDTF">2026-04-08T06:26:35Z</dcterms:created>
  <dcterms:modified xsi:type="dcterms:W3CDTF">2026-04-08T06:50:14Z</dcterms:modified>
</cp:coreProperties>
</file>