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i-FI" smtClean="0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49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164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5838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67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2994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3339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10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6130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0953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9638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 smtClean="0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3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smtClean="0"/>
              <a:t>Muokkaa perustyyl. napsautt.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smtClean="0"/>
              <a:pPr/>
              <a:t>12/1/2020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662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/>
            </a:r>
            <a:br>
              <a:rPr lang="fi-FI" dirty="0" smtClean="0"/>
            </a:br>
            <a:r>
              <a:rPr lang="fi-FI" dirty="0"/>
              <a:t/>
            </a:r>
            <a:br>
              <a:rPr lang="fi-FI" dirty="0"/>
            </a:br>
            <a:r>
              <a:rPr lang="fi-FI" dirty="0" smtClean="0"/>
              <a:t>NIVELJALKAISET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 smtClean="0"/>
              <a:t>Hämähäkit, hyönteiset, äyriäiset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139601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RAPU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KASVAA KOKO ELÄMÄN AJAN</a:t>
            </a:r>
          </a:p>
          <a:p>
            <a:r>
              <a:rPr lang="fi-FI" dirty="0" smtClean="0"/>
              <a:t>YMPÄRILLÄ KITIINIKUORI</a:t>
            </a:r>
          </a:p>
          <a:p>
            <a:r>
              <a:rPr lang="fi-FI" smtClean="0"/>
              <a:t>RAVUN KASVAESSA UUSI KUORI VANHAN TILALLE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34341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MUODON-VAIHDOS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KUULUU NIVELJALAKAISETEN ELÄMÄNKIERTOON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70110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TÄYDELLINEN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MUNA – TOUKKA – KOTELO – AIKUINEN</a:t>
            </a:r>
          </a:p>
          <a:p>
            <a:r>
              <a:rPr lang="fi-FI" dirty="0" smtClean="0"/>
              <a:t>ESIM. HYTTYNEN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502513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VAILLINAI-NEN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MUNA – TOUKKA AIKUINEN</a:t>
            </a:r>
          </a:p>
          <a:p>
            <a:r>
              <a:rPr lang="fi-FI" dirty="0" smtClean="0"/>
              <a:t>ESIM. SUDENKORENTO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599156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162816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VÄHITTÄINEN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MUNA – TOUKKA KEHITTYY VÄHITELLEN AIKUISEKSI</a:t>
            </a:r>
          </a:p>
          <a:p>
            <a:r>
              <a:rPr lang="fi-FI" dirty="0" smtClean="0"/>
              <a:t>ESIM. MALLUAINEN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045189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RAPU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SUOMEN SUURIN ÄYRIÄINEN, JOPA 15 CM</a:t>
            </a:r>
          </a:p>
          <a:p>
            <a:r>
              <a:rPr lang="fi-FI" dirty="0" smtClean="0"/>
              <a:t>KAIKKIRUOKAINEN</a:t>
            </a:r>
          </a:p>
          <a:p>
            <a:r>
              <a:rPr lang="fi-FI" dirty="0" smtClean="0"/>
              <a:t>MONELAISISSA VESISSÄ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59419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RAPU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LIIKKUU HÄMÄRÄSSÄ</a:t>
            </a:r>
          </a:p>
          <a:p>
            <a:r>
              <a:rPr lang="fi-FI" dirty="0" smtClean="0"/>
              <a:t>VERKKOSILMÄT</a:t>
            </a:r>
          </a:p>
          <a:p>
            <a:r>
              <a:rPr lang="fi-FI" dirty="0" smtClean="0"/>
              <a:t>TUNTOSARVET- AISTII HAJUJA JA VEDEN VÄRÄHTELYÄ</a:t>
            </a:r>
          </a:p>
          <a:p>
            <a:r>
              <a:rPr lang="fi-FI" dirty="0" smtClean="0"/>
              <a:t>SAKSET – MONITOIMITYÖKALU&lt;. SAALISTUS, PUOLUSTUS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7962883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RAPU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 smtClean="0"/>
              <a:t>LIIKKUU VIKKELÄSTI  KAIKKIIN SUUNTIIN</a:t>
            </a:r>
          </a:p>
          <a:p>
            <a:r>
              <a:rPr lang="fi-FI" dirty="0" smtClean="0"/>
              <a:t>UI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57716390"/>
      </p:ext>
    </p:extLst>
  </p:cSld>
  <p:clrMapOvr>
    <a:masterClrMapping/>
  </p:clrMapOvr>
</p:sld>
</file>

<file path=ppt/theme/theme1.xml><?xml version="1.0" encoding="utf-8"?>
<a:theme xmlns:a="http://schemas.openxmlformats.org/drawingml/2006/main" name="Kehys">
  <a:themeElements>
    <a:clrScheme name="Kehys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Kehys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Kehy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18A1B607-7BAE-46D6-8090-545AC7BDD73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Kehys</Template>
  <TotalTime>41</TotalTime>
  <Words>85</Words>
  <Application>Microsoft Office PowerPoint</Application>
  <PresentationFormat>Laajakuva</PresentationFormat>
  <Paragraphs>29</Paragraphs>
  <Slides>10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2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10</vt:i4>
      </vt:variant>
    </vt:vector>
  </HeadingPairs>
  <TitlesOfParts>
    <vt:vector size="13" baseType="lpstr">
      <vt:lpstr>Corbel</vt:lpstr>
      <vt:lpstr>Wingdings 2</vt:lpstr>
      <vt:lpstr>Kehys</vt:lpstr>
      <vt:lpstr>  NIVELJALKAISET</vt:lpstr>
      <vt:lpstr>MUODON-VAIHDOS</vt:lpstr>
      <vt:lpstr>TÄYDELLINEN</vt:lpstr>
      <vt:lpstr>VAILLINAI-NEN</vt:lpstr>
      <vt:lpstr>PowerPoint-esitys</vt:lpstr>
      <vt:lpstr>VÄHITTÄINEN</vt:lpstr>
      <vt:lpstr>RAPU</vt:lpstr>
      <vt:lpstr>RAPU</vt:lpstr>
      <vt:lpstr>RAPU</vt:lpstr>
      <vt:lpstr>RAPU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NIVELJALKAISET</dc:title>
  <dc:creator>Tuula Väyrynen</dc:creator>
  <cp:lastModifiedBy>Tuula Väyrynen</cp:lastModifiedBy>
  <cp:revision>3</cp:revision>
  <dcterms:created xsi:type="dcterms:W3CDTF">2020-12-01T09:19:41Z</dcterms:created>
  <dcterms:modified xsi:type="dcterms:W3CDTF">2020-12-01T10:01:03Z</dcterms:modified>
</cp:coreProperties>
</file>