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4" r:id="rId6"/>
    <p:sldId id="267" r:id="rId7"/>
    <p:sldId id="259" r:id="rId8"/>
    <p:sldId id="265" r:id="rId9"/>
    <p:sldId id="261" r:id="rId10"/>
    <p:sldId id="266" r:id="rId11"/>
    <p:sldId id="262" r:id="rId12"/>
    <p:sldId id="263" r:id="rId13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918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28" name="Päivämäärän paikkamerkki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D2E11-35E7-4C5D-9C54-81B783547B7E}" type="datetimeFigureOut">
              <a:rPr lang="fi-FI" smtClean="0"/>
              <a:t>13.1.2020</a:t>
            </a:fld>
            <a:endParaRPr lang="fi-FI"/>
          </a:p>
        </p:txBody>
      </p:sp>
      <p:sp>
        <p:nvSpPr>
          <p:cNvPr id="17" name="Alatunnisteen paikkamerkki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29" name="Dian numeron paikkamerkki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8CC3C-6A5F-4F15-B242-E2A6F4993167}" type="slidenum">
              <a:rPr lang="fi-FI" smtClean="0"/>
              <a:t>‹#›</a:t>
            </a:fld>
            <a:endParaRPr lang="fi-FI"/>
          </a:p>
        </p:txBody>
      </p:sp>
      <p:sp>
        <p:nvSpPr>
          <p:cNvPr id="9" name="Alaotsikko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i-FI" smtClean="0"/>
              <a:t>Muokkaa alaotsikon perustyyliä napsautt.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D2E11-35E7-4C5D-9C54-81B783547B7E}" type="datetimeFigureOut">
              <a:rPr lang="fi-FI" smtClean="0"/>
              <a:t>13.1.2020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8CC3C-6A5F-4F15-B242-E2A6F4993167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D2E11-35E7-4C5D-9C54-81B783547B7E}" type="datetimeFigureOut">
              <a:rPr lang="fi-FI" smtClean="0"/>
              <a:t>13.1.2020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8CC3C-6A5F-4F15-B242-E2A6F4993167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D2E11-35E7-4C5D-9C54-81B783547B7E}" type="datetimeFigureOut">
              <a:rPr lang="fi-FI" smtClean="0"/>
              <a:t>13.1.2020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8CC3C-6A5F-4F15-B242-E2A6F4993167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D2E11-35E7-4C5D-9C54-81B783547B7E}" type="datetimeFigureOut">
              <a:rPr lang="fi-FI" smtClean="0"/>
              <a:t>13.1.2020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D538CC3C-6A5F-4F15-B242-E2A6F4993167}" type="slidenum">
              <a:rPr lang="fi-FI" smtClean="0"/>
              <a:t>‹#›</a:t>
            </a:fld>
            <a:endParaRPr lang="fi-FI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D2E11-35E7-4C5D-9C54-81B783547B7E}" type="datetimeFigureOut">
              <a:rPr lang="fi-FI" smtClean="0"/>
              <a:t>13.1.2020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8CC3C-6A5F-4F15-B242-E2A6F4993167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5" name="Sisällön paikkamerkki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D2E11-35E7-4C5D-9C54-81B783547B7E}" type="datetimeFigureOut">
              <a:rPr lang="fi-FI" smtClean="0"/>
              <a:t>13.1.2020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8CC3C-6A5F-4F15-B242-E2A6F4993167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D2E11-35E7-4C5D-9C54-81B783547B7E}" type="datetimeFigureOut">
              <a:rPr lang="fi-FI" smtClean="0"/>
              <a:t>13.1.2020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8CC3C-6A5F-4F15-B242-E2A6F4993167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D2E11-35E7-4C5D-9C54-81B783547B7E}" type="datetimeFigureOut">
              <a:rPr lang="fi-FI" smtClean="0"/>
              <a:t>13.1.2020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8CC3C-6A5F-4F15-B242-E2A6F4993167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D2E11-35E7-4C5D-9C54-81B783547B7E}" type="datetimeFigureOut">
              <a:rPr lang="fi-FI" smtClean="0"/>
              <a:t>13.1.2020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8CC3C-6A5F-4F15-B242-E2A6F4993167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fi-FI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Lisää kuva napsauttamalla kuvaketta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D2E11-35E7-4C5D-9C54-81B783547B7E}" type="datetimeFigureOut">
              <a:rPr lang="fi-FI" smtClean="0"/>
              <a:t>13.1.2020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8CC3C-6A5F-4F15-B242-E2A6F4993167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tsikon paikkamerkki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13" name="Tekstin paikkamerkki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  <a:p>
            <a:pPr lvl="1" eaLnBrk="1" latinLnBrk="0" hangingPunct="1"/>
            <a:r>
              <a:rPr kumimoji="0" lang="fi-FI" smtClean="0"/>
              <a:t>toinen taso</a:t>
            </a:r>
          </a:p>
          <a:p>
            <a:pPr lvl="2" eaLnBrk="1" latinLnBrk="0" hangingPunct="1"/>
            <a:r>
              <a:rPr kumimoji="0" lang="fi-FI" smtClean="0"/>
              <a:t>kolmas taso</a:t>
            </a:r>
          </a:p>
          <a:p>
            <a:pPr lvl="3" eaLnBrk="1" latinLnBrk="0" hangingPunct="1"/>
            <a:r>
              <a:rPr kumimoji="0" lang="fi-FI" smtClean="0"/>
              <a:t>neljäs taso</a:t>
            </a:r>
          </a:p>
          <a:p>
            <a:pPr lvl="4" eaLnBrk="1" latinLnBrk="0" hangingPunct="1"/>
            <a:r>
              <a:rPr kumimoji="0" lang="fi-FI" smtClean="0"/>
              <a:t>viides taso</a:t>
            </a:r>
            <a:endParaRPr kumimoji="0" lang="en-US"/>
          </a:p>
        </p:txBody>
      </p:sp>
      <p:sp>
        <p:nvSpPr>
          <p:cNvPr id="14" name="Päivämäärän paikkamerkki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72D2E11-35E7-4C5D-9C54-81B783547B7E}" type="datetimeFigureOut">
              <a:rPr lang="fi-FI" smtClean="0"/>
              <a:t>13.1.2020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23" name="Dian numeron paikkamerkki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538CC3C-6A5F-4F15-B242-E2A6F4993167}" type="slidenum">
              <a:rPr lang="fi-FI" smtClean="0"/>
              <a:t>‹#›</a:t>
            </a:fld>
            <a:endParaRPr lang="fi-FI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67544" y="548680"/>
            <a:ext cx="8229600" cy="1828800"/>
          </a:xfrm>
        </p:spPr>
        <p:txBody>
          <a:bodyPr/>
          <a:lstStyle/>
          <a:p>
            <a:r>
              <a:rPr lang="fi-FI" dirty="0" smtClean="0"/>
              <a:t>Lajien väliset suhteet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492896"/>
            <a:ext cx="5628117" cy="422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888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MÄNTYKUKKA</a:t>
            </a:r>
            <a:endParaRPr lang="fi-FI" dirty="0"/>
          </a:p>
        </p:txBody>
      </p:sp>
      <p:pic>
        <p:nvPicPr>
          <p:cNvPr id="5" name="Sisällön paikkamerkki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549" y="2132856"/>
            <a:ext cx="7788902" cy="4361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243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i-FI" dirty="0" smtClean="0"/>
              <a:t>Symbioosi</a:t>
            </a: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- kaksi lajia kiinteästi toistensa yhteydessä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 smtClean="0"/>
          </a:p>
          <a:p>
            <a:endParaRPr lang="fi-FI" dirty="0"/>
          </a:p>
          <a:p>
            <a:r>
              <a:rPr lang="fi-FI" dirty="0" smtClean="0"/>
              <a:t>- mutualismi= </a:t>
            </a:r>
            <a:r>
              <a:rPr lang="fi-FI" dirty="0" err="1" smtClean="0"/>
              <a:t>symb</a:t>
            </a:r>
            <a:r>
              <a:rPr lang="fi-FI" dirty="0" smtClean="0"/>
              <a:t>. suhde, jossa lajien </a:t>
            </a:r>
            <a:r>
              <a:rPr lang="fi-FI" dirty="0" err="1" smtClean="0"/>
              <a:t>popul</a:t>
            </a:r>
            <a:r>
              <a:rPr lang="fi-FI" dirty="0" smtClean="0"/>
              <a:t>.        hyötyvät</a:t>
            </a:r>
          </a:p>
          <a:p>
            <a:r>
              <a:rPr lang="fi-FI" dirty="0"/>
              <a:t> </a:t>
            </a:r>
            <a:r>
              <a:rPr lang="fi-FI" dirty="0" smtClean="0"/>
              <a:t>   - </a:t>
            </a:r>
            <a:r>
              <a:rPr lang="fi-FI" dirty="0" err="1" smtClean="0"/>
              <a:t>ehdollinen-</a:t>
            </a:r>
            <a:r>
              <a:rPr lang="fi-FI" dirty="0" smtClean="0"/>
              <a:t> lajit voivat elää itsenäisestikin</a:t>
            </a:r>
          </a:p>
          <a:p>
            <a:r>
              <a:rPr lang="fi-FI" dirty="0"/>
              <a:t> </a:t>
            </a:r>
            <a:r>
              <a:rPr lang="fi-FI" dirty="0" smtClean="0"/>
              <a:t>   - ehdoton- yhteiselämä jommankumman tai </a:t>
            </a:r>
          </a:p>
          <a:p>
            <a:r>
              <a:rPr lang="fi-FI" dirty="0"/>
              <a:t> </a:t>
            </a:r>
            <a:r>
              <a:rPr lang="fi-FI" dirty="0" smtClean="0"/>
              <a:t>      molempien elinehto</a:t>
            </a:r>
          </a:p>
          <a:p>
            <a:r>
              <a:rPr lang="fi-FI" dirty="0"/>
              <a:t>p</a:t>
            </a:r>
            <a:r>
              <a:rPr lang="fi-FI" dirty="0" smtClean="0"/>
              <a:t>öytävieras = hyötyvä osapuoli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1966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1715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1. Neutraali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- lajeilla ei vaikutusta toisten populaatiotiheyden muutoksiin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0692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2. Kilpailu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-lajien sisäinen kilpailu</a:t>
            </a:r>
          </a:p>
          <a:p>
            <a:r>
              <a:rPr lang="fi-FI" dirty="0" smtClean="0"/>
              <a:t>-lajien välinen kilpailu</a:t>
            </a:r>
          </a:p>
          <a:p>
            <a:r>
              <a:rPr lang="fi-FI" dirty="0" smtClean="0"/>
              <a:t>-kasvit: valo, vesi, ravinteet</a:t>
            </a:r>
          </a:p>
          <a:p>
            <a:r>
              <a:rPr lang="fi-FI" dirty="0" smtClean="0"/>
              <a:t>-eläimet: ravinto</a:t>
            </a:r>
          </a:p>
          <a:p>
            <a:r>
              <a:rPr lang="fi-FI" dirty="0" smtClean="0"/>
              <a:t>- </a:t>
            </a:r>
            <a:r>
              <a:rPr lang="fi-FI" dirty="0" err="1" smtClean="0"/>
              <a:t>ekol</a:t>
            </a:r>
            <a:r>
              <a:rPr lang="fi-FI" dirty="0" smtClean="0"/>
              <a:t>. lokerot hyvin samanlaisia &gt;  kilpailu</a:t>
            </a:r>
          </a:p>
          <a:p>
            <a:r>
              <a:rPr lang="fi-FI" dirty="0"/>
              <a:t>s</a:t>
            </a:r>
            <a:r>
              <a:rPr lang="fi-FI" dirty="0" smtClean="0"/>
              <a:t>itä voimakkaampaa</a:t>
            </a:r>
          </a:p>
          <a:p>
            <a:r>
              <a:rPr lang="fi-FI" dirty="0"/>
              <a:t>l</a:t>
            </a:r>
            <a:r>
              <a:rPr lang="fi-FI" dirty="0" smtClean="0"/>
              <a:t>ajeilla samanlaiset </a:t>
            </a:r>
            <a:r>
              <a:rPr lang="fi-FI" dirty="0" err="1" smtClean="0"/>
              <a:t>ekol.lokerot</a:t>
            </a:r>
            <a:r>
              <a:rPr lang="fi-FI" dirty="0" smtClean="0"/>
              <a:t> &gt; syrjäyttävä kilpailu</a:t>
            </a:r>
            <a:endParaRPr lang="fi-FI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7" y="561958"/>
            <a:ext cx="2950501" cy="2290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582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"/>
            <a:ext cx="5148064" cy="3885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82951"/>
            <a:ext cx="4275992" cy="4293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67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LAIDUNNUS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KASVEJA ( YL. TUOTTAJIA) SYÖVÄT ELIÖT</a:t>
            </a:r>
          </a:p>
          <a:p>
            <a:r>
              <a:rPr lang="fi-FI" dirty="0" smtClean="0"/>
              <a:t>SYÖDÄÄN YL. VAIN OSA</a:t>
            </a:r>
          </a:p>
          <a:p>
            <a:r>
              <a:rPr lang="fi-FI" dirty="0" smtClean="0"/>
              <a:t>BIOMASSA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64145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3074" name="Picture 2" descr="Kuvahaun tulos haulle tunturimittarin toukk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36" y="396951"/>
            <a:ext cx="7524328" cy="6444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3680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3. Peto - saalissuhde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- pedot käyttävät eläimiä saaliinaan</a:t>
            </a:r>
          </a:p>
          <a:p>
            <a:r>
              <a:rPr lang="fi-FI" dirty="0" smtClean="0"/>
              <a:t>Yleispedot</a:t>
            </a:r>
          </a:p>
          <a:p>
            <a:r>
              <a:rPr lang="fi-FI" dirty="0" smtClean="0"/>
              <a:t>ravintospesialistit</a:t>
            </a:r>
          </a:p>
          <a:p>
            <a:endParaRPr lang="fi-FI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155636"/>
            <a:ext cx="3776999" cy="4702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26" y="3600440"/>
            <a:ext cx="4070781" cy="270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834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LUMIKKO</a:t>
            </a:r>
            <a:endParaRPr lang="fi-FI" dirty="0"/>
          </a:p>
        </p:txBody>
      </p:sp>
      <p:pic>
        <p:nvPicPr>
          <p:cNvPr id="1026" name="Picture 2" descr="Kuvahaun tulos haulle lumikko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7578837" cy="5043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5167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Loissuhde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- suhde, jossa loinen elää isännän kustannuksella</a:t>
            </a:r>
          </a:p>
          <a:p>
            <a:r>
              <a:rPr lang="fi-FI" dirty="0" smtClean="0"/>
              <a:t>- huomattava osa mikrobeja</a:t>
            </a:r>
            <a:endParaRPr lang="fi-FI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140968"/>
            <a:ext cx="3635896" cy="3635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250557"/>
            <a:ext cx="4287199" cy="2852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0779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uippu">
  <a:themeElements>
    <a:clrScheme name="Huippu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Huippu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ippu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69</TotalTime>
  <Words>127</Words>
  <Application>Microsoft Office PowerPoint</Application>
  <PresentationFormat>Näytössä katseltava diaesitys (4:3)</PresentationFormat>
  <Paragraphs>32</Paragraphs>
  <Slides>12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12</vt:i4>
      </vt:variant>
    </vt:vector>
  </HeadingPairs>
  <TitlesOfParts>
    <vt:vector size="19" baseType="lpstr">
      <vt:lpstr>Arial</vt:lpstr>
      <vt:lpstr>Book Antiqua</vt:lpstr>
      <vt:lpstr>Lucida Sans</vt:lpstr>
      <vt:lpstr>Wingdings</vt:lpstr>
      <vt:lpstr>Wingdings 2</vt:lpstr>
      <vt:lpstr>Wingdings 3</vt:lpstr>
      <vt:lpstr>Huippu</vt:lpstr>
      <vt:lpstr>Lajien väliset suhteet</vt:lpstr>
      <vt:lpstr>1. Neutraali</vt:lpstr>
      <vt:lpstr>2. Kilpailu</vt:lpstr>
      <vt:lpstr>PowerPoint-esitys</vt:lpstr>
      <vt:lpstr>LAIDUNNUS</vt:lpstr>
      <vt:lpstr>PowerPoint-esitys</vt:lpstr>
      <vt:lpstr>3. Peto - saalissuhde</vt:lpstr>
      <vt:lpstr>LUMIKKO</vt:lpstr>
      <vt:lpstr>Loissuhde</vt:lpstr>
      <vt:lpstr>MÄNTYKUKKA</vt:lpstr>
      <vt:lpstr>Symbioosi - kaksi lajia kiinteästi toistensa yhteydessä</vt:lpstr>
      <vt:lpstr>PowerPoint-esitys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Lajien väliset suhteet</dc:title>
  <dc:creator>Väyrynen Tuula</dc:creator>
  <cp:lastModifiedBy>Väyrynen Tuula</cp:lastModifiedBy>
  <cp:revision>8</cp:revision>
  <dcterms:created xsi:type="dcterms:W3CDTF">2013-02-11T09:41:50Z</dcterms:created>
  <dcterms:modified xsi:type="dcterms:W3CDTF">2020-01-13T11:01:02Z</dcterms:modified>
</cp:coreProperties>
</file>