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6182" autoAdjust="0"/>
  </p:normalViewPr>
  <p:slideViewPr>
    <p:cSldViewPr showGuides="1">
      <p:cViewPr varScale="1">
        <p:scale>
          <a:sx n="77" d="100"/>
          <a:sy n="77" d="100"/>
        </p:scale>
        <p:origin x="272" y="5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67B7E-6222-4B1D-865E-9932C7F11C97}" type="datetime1">
              <a:rPr lang="fi-FI" smtClean="0">
                <a:solidFill>
                  <a:schemeClr val="tx2"/>
                </a:solidFill>
              </a:rPr>
              <a:t>4.5.2026</a:t>
            </a:fld>
            <a:endParaRPr lang="fi-FI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>
              <a:solidFill>
                <a:schemeClr val="tx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fi-FI">
                <a:solidFill>
                  <a:schemeClr val="tx2"/>
                </a:solidFill>
              </a:rPr>
              <a:t>‹#›</a:t>
            </a:fld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1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D01968C-DC5B-4F45-8161-25D8C47A34BC}" type="datetime1">
              <a:rPr lang="fi-FI" noProof="1" dirty="0" smtClean="0"/>
              <a:t>4.5.2026</a:t>
            </a:fld>
            <a:endParaRPr lang="fi-FI" noProof="1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1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1"/>
              <a:t>Muokkaa tekstin perustyylejä napsauttamalla</a:t>
            </a:r>
          </a:p>
          <a:p>
            <a:pPr lvl="1" rtl="0"/>
            <a:r>
              <a:rPr lang="fi-FI" noProof="1"/>
              <a:t>Toinen taso</a:t>
            </a:r>
          </a:p>
          <a:p>
            <a:pPr lvl="2" rtl="0"/>
            <a:r>
              <a:rPr lang="fi-FI" noProof="1"/>
              <a:t>Kolmas taso</a:t>
            </a:r>
          </a:p>
          <a:p>
            <a:pPr lvl="3" rtl="0"/>
            <a:r>
              <a:rPr lang="fi-FI" noProof="1"/>
              <a:t>Neljäs taso</a:t>
            </a:r>
          </a:p>
          <a:p>
            <a:pPr lvl="4" rtl="0"/>
            <a:r>
              <a:rPr lang="fi-FI" noProof="1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1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2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69123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3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54224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4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55288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i-FI" noProof="1" smtClean="0"/>
              <a:pPr rtl="0"/>
              <a:t>5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8273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 descr="Kirjapino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Suorakulmi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dirty="0"/>
            </a:p>
          </p:txBody>
        </p:sp>
        <p:grpSp>
          <p:nvGrpSpPr>
            <p:cNvPr id="12" name="Ryhmä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Kuva 8" descr="Kirjapino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Suorakulmi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 dirty="0"/>
              </a:p>
            </p:txBody>
          </p:sp>
        </p:grp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BAEBE-86F5-45D0-B93A-8E2F07C0E7EC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4174BB-687D-4DC2-81A5-72A4653D6DA8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12680-C893-43DE-9D72-A0CB199531D8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7934-122E-4A35-9D40-CC913811FE8A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Suorakulmi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dirty="0"/>
            </a:p>
          </p:txBody>
        </p:sp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Suorakulmi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 descr="Kirjapin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1DBF5-6753-4C12-A91C-D050721F7C27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0E9837-1412-4967-BF96-B0AD97B59928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8C9C8-4A0D-45DA-853F-5CDD17D56F3E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1B167-AB0B-4656-BB99-A975996CE0A7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CC35D-1A1B-4FD7-9645-21287151A926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2DB62-560E-4087-BF93-DBFD51A6B489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i-FI"/>
              <a:t>Muokkaa otsikon perustyyliä napsauttamalla</a:t>
            </a:r>
            <a:endParaRPr lang="fi-FI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/>
              <a:t>Muokkaa tekstin perustyylejä napsauttamalla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C4655C-D78F-4D30-982B-D23191828006}" type="datetime1">
              <a:rPr lang="fi-FI" smtClean="0"/>
              <a:t>4.5.2026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Lisää alatunniste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Suorakulmi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1A3A62B-8A0B-45FF-9C9F-64A65A7D565D}" type="datetime1">
              <a:rPr lang="fi-FI" noProof="0" smtClean="0"/>
              <a:t>4.5.2026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Viitasaaren lukion vanhempainilta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/>
              <a:t>05.05.2026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Valmistautuminen yo-kirjoituksiin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742950" indent="-742950" rtl="0">
              <a:buFont typeface="+mj-lt"/>
              <a:buAutoNum type="arabicPeriod"/>
            </a:pPr>
            <a:r>
              <a:rPr lang="fi-FI" sz="4400" dirty="0"/>
              <a:t>Tärkeintä asenne</a:t>
            </a:r>
          </a:p>
          <a:p>
            <a:pPr rtl="0"/>
            <a:r>
              <a:rPr lang="fi-FI" dirty="0"/>
              <a:t>Oppiminen on ennen kaikkea asennekysymys</a:t>
            </a:r>
          </a:p>
          <a:p>
            <a:pPr rtl="0"/>
            <a:r>
              <a:rPr lang="fi-FI" dirty="0"/>
              <a:t>Asenteet ovat ajatustapoja ja tapojaan voi aina muuttaa</a:t>
            </a:r>
          </a:p>
          <a:p>
            <a:pPr rtl="0"/>
            <a:r>
              <a:rPr lang="fi-FI" dirty="0"/>
              <a:t>Myönteinen asennoituminen itseensä, opiskeltaviin asioihin ja valmistautumiseen yleensä on tärkeä yo-kirjoituksissa menestymistä ennustava asia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2. Tavoitteen kirkastaminen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fi-FI" dirty="0"/>
          </a:p>
          <a:p>
            <a:pPr rtl="0"/>
            <a:r>
              <a:rPr lang="fi-FI" dirty="0"/>
              <a:t>Selkeän tavoitteen asettaminen pitää opiskelumotivaatiota yllä</a:t>
            </a:r>
          </a:p>
          <a:p>
            <a:pPr rtl="0"/>
            <a:r>
              <a:rPr lang="fi-FI" dirty="0"/>
              <a:t>Tavoite kannattaa kirjoittaa itselle muistiin ja siihen kannattaa palata aika ajoin</a:t>
            </a:r>
          </a:p>
          <a:p>
            <a:pPr rtl="0"/>
            <a:r>
              <a:rPr lang="fi-FI" dirty="0"/>
              <a:t>Tavoitteisiin sitoutuminen tarkoittaa samalla sitoutumista työskentelemään tavoitteen suuntaisesti</a:t>
            </a:r>
          </a:p>
          <a:p>
            <a:pPr rtl="0"/>
            <a:endParaRPr lang="fi-FI" dirty="0"/>
          </a:p>
          <a:p>
            <a:pPr marL="426645" lvl="1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3. Opiskelu on tekniikkalaji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/>
              <a:t>Itselle sopivimmat opiskelumenetelmät tehostavat oppimista</a:t>
            </a:r>
          </a:p>
          <a:p>
            <a:pPr rtl="0"/>
            <a:r>
              <a:rPr lang="fi-FI" dirty="0"/>
              <a:t>Tuttuja, hyviä opiskelumenetelmiä ei tarvitse muuttaa!</a:t>
            </a:r>
          </a:p>
          <a:p>
            <a:pPr rtl="0"/>
            <a:r>
              <a:rPr lang="fi-FI" dirty="0"/>
              <a:t>Sopiva lukuympäristö on myös tärkeä</a:t>
            </a:r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4. Tehoa valmistautumiseen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dirty="0"/>
          </a:p>
          <a:p>
            <a:pPr rtl="0"/>
            <a:r>
              <a:rPr lang="fi-FI" dirty="0"/>
              <a:t>Lukemisen ja harjoittelun laatuun panostamista</a:t>
            </a:r>
          </a:p>
          <a:p>
            <a:pPr rtl="0"/>
            <a:r>
              <a:rPr lang="fi-FI" dirty="0"/>
              <a:t>Tehokasta kertaamista</a:t>
            </a:r>
          </a:p>
          <a:p>
            <a:pPr rtl="0"/>
            <a:r>
              <a:rPr lang="fi-FI" dirty="0"/>
              <a:t>Yhteen asiaan kerrallaan keskittyminen</a:t>
            </a:r>
          </a:p>
          <a:p>
            <a:pPr rtl="0"/>
            <a:r>
              <a:rPr lang="fi-FI" dirty="0"/>
              <a:t>Muistiinpanojen, kuvien, kaavioiden hyödyntäminen</a:t>
            </a:r>
          </a:p>
          <a:p>
            <a:pPr rtl="0"/>
            <a:r>
              <a:rPr lang="fi-FI" dirty="0"/>
              <a:t>Ulkopuolisten häiriötekijöiden minimoiminen</a:t>
            </a:r>
          </a:p>
          <a:p>
            <a:pPr rtl="0"/>
            <a:r>
              <a:rPr lang="fi-FI" dirty="0"/>
              <a:t>Välitavoitteiden laatiminen</a:t>
            </a:r>
          </a:p>
          <a:p>
            <a:pPr rtl="0"/>
            <a:endParaRPr lang="fi-FI" dirty="0"/>
          </a:p>
          <a:p>
            <a:pPr marL="426645" lvl="1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Abikursseja lisäkertaukseen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Tarjolla on myös kesäyliopistojen tarjoamia abikursseja verkossa useista eri aineista</a:t>
            </a:r>
          </a:p>
          <a:p>
            <a:r>
              <a:rPr lang="fi-FI" dirty="0"/>
              <a:t>https://kesayo.jyu.fi/fi/opintotarjonta/abi-ja-lukiolaiskurssit</a:t>
            </a:r>
          </a:p>
          <a:p>
            <a:r>
              <a:rPr lang="fi-FI" dirty="0"/>
              <a:t>Abitreenit-sivusto </a:t>
            </a:r>
          </a:p>
          <a:p>
            <a:r>
              <a:rPr lang="fi-FI" dirty="0"/>
              <a:t>Kurssikirjat, kertauskirjat, opettajan antamat materiaalit</a:t>
            </a:r>
          </a:p>
        </p:txBody>
      </p:sp>
    </p:spTree>
    <p:extLst>
      <p:ext uri="{BB962C8B-B14F-4D97-AF65-F5344CB8AC3E}">
        <p14:creationId xmlns:p14="http://schemas.microsoft.com/office/powerpoint/2010/main" val="15522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Syksyn 2026 ylioppilaskirjoitukset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Ylioppilastutkintoa kannattaa hajauttaa, jos kirjoitettavia aineita 5 tai enemmän</a:t>
            </a:r>
          </a:p>
          <a:p>
            <a:r>
              <a:rPr lang="fi-FI" dirty="0"/>
              <a:t>Syksyllä kirjoitetaan mm. seuraavia aineita: ruotsi, englanti, terveystieto, biologia, historia, maantieto</a:t>
            </a:r>
          </a:p>
          <a:p>
            <a:r>
              <a:rPr lang="fi-FI" dirty="0"/>
              <a:t>Keväälle 2027 kannattaa jättää seuraavat, esim. äidinkieli, pitkä matematiikka, psykologia, yhteiskuntaoppi</a:t>
            </a:r>
          </a:p>
          <a:p>
            <a:pPr marL="0" indent="0">
              <a:buNone/>
            </a:pPr>
            <a:r>
              <a:rPr lang="fi-FI" dirty="0"/>
              <a:t>		- useita opintojaksoja syksyn/talven aikaan </a:t>
            </a:r>
          </a:p>
          <a:p>
            <a:pPr marL="0" indent="0">
              <a:buNone/>
            </a:pPr>
            <a:r>
              <a:rPr lang="fi-FI" dirty="0"/>
              <a:t>Loppukesäloma syytä varata valmistautumiseen!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0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5D96C-AE79-B03E-2902-33DB84AB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	Reaalikoepäivät: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2F7670-57A4-541F-2AA7-DCDE56C7A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Google Shape;315;gd0c5594864_0_116">
            <a:extLst>
              <a:ext uri="{FF2B5EF4-FFF2-40B4-BE49-F238E27FC236}">
                <a16:creationId xmlns:a16="http://schemas.microsoft.com/office/drawing/2014/main" id="{1D8BE16B-8A9D-E428-2A28-F91777BDEE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964" y="1605149"/>
            <a:ext cx="7263073" cy="517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3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rvetuloa takaisin kouluun -esity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2_TF03460615" id="{6B18F535-A2A4-4091-BB41-09BDFAF9E1A2}" vid="{C17672D5-D4DF-45CB-8B83-FF83BB397E78}"/>
    </a:ext>
  </a:extLst>
</a:theme>
</file>

<file path=ppt/theme/theme2.xml><?xml version="1.0" encoding="utf-8"?>
<a:theme xmlns:a="http://schemas.openxmlformats.org/drawingml/2006/main" name="Office-te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Tervetuloa takaisin kouluun -esitys</Template>
  <TotalTime>85</TotalTime>
  <Words>218</Words>
  <Application>Microsoft Office PowerPoint</Application>
  <PresentationFormat>Mukautettu</PresentationFormat>
  <Paragraphs>42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Tervetuloa takaisin kouluun -esitys</vt:lpstr>
      <vt:lpstr>Viitasaaren lukion vanhempainilta</vt:lpstr>
      <vt:lpstr>Valmistautuminen yo-kirjoituksiin </vt:lpstr>
      <vt:lpstr>2. Tavoitteen kirkastaminen</vt:lpstr>
      <vt:lpstr>3. Opiskelu on tekniikkalaji</vt:lpstr>
      <vt:lpstr>4. Tehoa valmistautumiseen</vt:lpstr>
      <vt:lpstr>Abikursseja lisäkertaukseen</vt:lpstr>
      <vt:lpstr>Syksyn 2026 ylioppilaskirjoitukset</vt:lpstr>
      <vt:lpstr> Reaalikoepäivät: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Kakkosten vanhempainilta</dc:title>
  <dc:creator>Huikari Ulla</dc:creator>
  <cp:lastModifiedBy>Huikari Ulla</cp:lastModifiedBy>
  <cp:revision>28</cp:revision>
  <dcterms:created xsi:type="dcterms:W3CDTF">2019-04-24T10:36:50Z</dcterms:created>
  <dcterms:modified xsi:type="dcterms:W3CDTF">2026-05-04T07:31:53Z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