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5"/>
      <p:bold r:id="rId6"/>
      <p:italic r:id="rId7"/>
      <p:boldItalic r:id="rId8"/>
    </p:embeddedFont>
    <p:embeddedFont>
      <p:font typeface="Merriweather Sans" panose="020B0604020202020204" charset="0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8"/>
    <p:restoredTop sz="94605"/>
  </p:normalViewPr>
  <p:slideViewPr>
    <p:cSldViewPr snapToGrid="0" snapToObjects="1">
      <p:cViewPr varScale="1">
        <p:scale>
          <a:sx n="70" d="100"/>
          <a:sy n="70" d="100"/>
        </p:scale>
        <p:origin x="13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4988013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kyview.fi/panorama/52f0fdc12892839330000029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media.fi/suomenlinna/rakennustenhistoria.html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7366230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40a064cc4b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g40a064cc4b_0_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Panoraamakartta: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http://skyview.fi/panorama/52f0fdc12892839330000029</a:t>
            </a:r>
            <a:endParaRPr lang="fi-FI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Rakennuskartta: </a:t>
            </a:r>
            <a:r>
              <a:rPr lang="fi-FI" u="sng" dirty="0">
                <a:solidFill>
                  <a:schemeClr val="hlink"/>
                </a:solidFill>
                <a:hlinkClick r:id="rId4"/>
              </a:rPr>
              <a:t>https://www.fmedia.fi/suomenlinna/rakennustenhistoria.html</a:t>
            </a:r>
            <a:endParaRPr lang="fi-FI" dirty="0"/>
          </a:p>
        </p:txBody>
      </p:sp>
      <p:sp>
        <p:nvSpPr>
          <p:cNvPr id="91" name="Google Shape;91;g40a064cc4b_0_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082489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media.fi/suomenlinna/rakennustenhistoria.html" TargetMode="External"/><Relationship Id="rId4" Type="http://schemas.openxmlformats.org/officeDocument/2006/relationships/hyperlink" Target="http://skyview.fi/panorama/52f0fdc12892839330000029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267200" y="1981200"/>
            <a:ext cx="4422949" cy="2820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15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Säätyvallan ajasta kustavilaiseen aikaan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Tutustu Viaporin nykypäivään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/>
              <a:t>Tutustu Viaporin nykypäivään</a:t>
            </a:r>
            <a:endParaRPr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Viaporin rakennustyöt aloitettiin 1740-luvulla. Tutustu linnoitukseen ja sen puolustusjärjestelmiin </a:t>
            </a:r>
            <a:r>
              <a:rPr lang="fi-FI" dirty="0">
                <a:hlinkClick r:id="rId4"/>
              </a:rPr>
              <a:t>panoraamakartan</a:t>
            </a:r>
            <a:r>
              <a:rPr lang="fi-FI" dirty="0"/>
              <a:t> tai </a:t>
            </a:r>
            <a:r>
              <a:rPr lang="fi-FI" dirty="0">
                <a:hlinkClick r:id="rId5"/>
              </a:rPr>
              <a:t>rakennuskartan</a:t>
            </a:r>
            <a:r>
              <a:rPr lang="fi-FI" dirty="0"/>
              <a:t> avulla 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Kuvaile linnoituksen muureja ja puolustusjärjestelmiä.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Tunnista 1700-luvulla ja 1800-luvulla rakennettuja puolustusjärjestelmän osia. Mitä eroja huomaat?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Laadi linnoituksessa vierailevalle viiden vierailukohteen ohjelma. Kirjoita lyhyet selostukset kohteista.</a:t>
            </a:r>
            <a:endParaRPr dirty="0"/>
          </a:p>
          <a:p>
            <a:pPr marL="457200" marR="0" lvl="0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i="0" u="none" strike="noStrike" cap="none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Näytössä katseltava diaesitys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Verdana</vt:lpstr>
      <vt:lpstr>Arial</vt:lpstr>
      <vt:lpstr>Merriweather Sans</vt:lpstr>
      <vt:lpstr>Mukautettu suunnittelumalli</vt:lpstr>
      <vt:lpstr>PowerPoint-esitys</vt:lpstr>
      <vt:lpstr>Tutustu Viaporin nykypäivään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Impiö Tuula Katariina</dc:creator>
  <cp:lastModifiedBy>Impiö Tuula Katariina</cp:lastModifiedBy>
  <cp:revision>4</cp:revision>
  <dcterms:modified xsi:type="dcterms:W3CDTF">2020-01-01T10:10:26Z</dcterms:modified>
</cp:coreProperties>
</file>