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  <p:embeddedFont>
      <p:font typeface="Merriweather Sans" panose="020B0604020202020204" charset="0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nnele Palo" initials="" lastIdx="1" clrIdx="0"/>
  <p:cmAuthor id="1" name="Vesa Vihervä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89837"/>
  </p:normalViewPr>
  <p:slideViewPr>
    <p:cSldViewPr snapToGrid="0" snapToObjects="1">
      <p:cViewPr varScale="1">
        <p:scale>
          <a:sx n="67" d="100"/>
          <a:sy n="67" d="100"/>
        </p:scale>
        <p:origin x="14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commentAuthors" Target="commentAuthors.xml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43666720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imomeriluoto.kapsi.fi/Sivut/Paasivu/KARTAT/KARTAT.html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finna.fi/Collection/narc.VAKKA-279380.KA" TargetMode="External"/><Relationship Id="rId5" Type="http://schemas.openxmlformats.org/officeDocument/2006/relationships/hyperlink" Target="http://www.doria.fi/handle/10024/78800" TargetMode="External"/><Relationship Id="rId4" Type="http://schemas.openxmlformats.org/officeDocument/2006/relationships/hyperlink" Target="https://expo.oscapps.jyu.fi/s/vanhakartta/page/etusivu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347704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16e4bae62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16e4bae62_0_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dirty="0"/>
              <a:t>Timo Meriluodon kartat: </a:t>
            </a:r>
            <a:r>
              <a:rPr lang="fi-FI" sz="1200" u="sng" dirty="0">
                <a:solidFill>
                  <a:schemeClr val="hlink"/>
                </a:solidFill>
                <a:hlinkClick r:id="rId3"/>
              </a:rPr>
              <a:t>http://timomeriluoto.kapsi.fi/Sivut/Paasivu/KARTAT/KARTAT.html</a:t>
            </a:r>
            <a:endParaRPr lang="fi-FI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dirty="0"/>
              <a:t>Heikki Rantatupa – historialliset kartat: </a:t>
            </a:r>
            <a:r>
              <a:rPr lang="fi-FI" sz="1200" u="sng" dirty="0">
                <a:solidFill>
                  <a:schemeClr val="hlink"/>
                </a:solidFill>
                <a:hlinkClick r:id="rId4"/>
              </a:rPr>
              <a:t>https://expo.oscapps.jyu.fi/s/vanhakartta/page/etusivu</a:t>
            </a:r>
            <a:endParaRPr lang="fi-FI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dirty="0"/>
              <a:t>Suomen karttoja ja tilastoja (Kansalliskirjasto): </a:t>
            </a:r>
            <a:r>
              <a:rPr lang="fi-FI" sz="1200" u="sng" dirty="0">
                <a:solidFill>
                  <a:schemeClr val="hlink"/>
                </a:solidFill>
                <a:hlinkClick r:id="rId5"/>
              </a:rPr>
              <a:t>http://www.doria.fi/handle/10024/78800</a:t>
            </a:r>
            <a:endParaRPr lang="fi-FI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dirty="0"/>
              <a:t>Kaupunkikartat (kokoelma) (1640–1960) (</a:t>
            </a:r>
            <a:r>
              <a:rPr lang="fi-FI" dirty="0" err="1"/>
              <a:t>Finna</a:t>
            </a:r>
            <a:r>
              <a:rPr lang="fi-FI" dirty="0"/>
              <a:t>): </a:t>
            </a:r>
            <a:r>
              <a:rPr lang="fi-FI" sz="1200" u="sng" dirty="0">
                <a:solidFill>
                  <a:schemeClr val="hlink"/>
                </a:solidFill>
                <a:hlinkClick r:id="rId6"/>
              </a:rPr>
              <a:t>https://www.finna.fi/Collection/narc.VAKKA-279380.KA</a:t>
            </a:r>
            <a:endParaRPr lang="fi-FI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1" name="Google Shape;91;g416e4bae62_0_7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3258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267200" y="1981200"/>
            <a:ext cx="4432998" cy="2689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19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sz="2400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Autonomian vakiintuminen ja kansallinen herääminen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Kotiseutu kartoissa</a:t>
            </a:r>
            <a:endParaRPr sz="2400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043024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Kotiseutu kartoissa</a:t>
            </a:r>
            <a:endParaRPr dirty="0"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408149"/>
            <a:ext cx="8135400" cy="45404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Arkistoista löytyy paljon karttoja eri puolilta Suomea. Käytä hakusanoina </a:t>
            </a:r>
            <a:r>
              <a:rPr lang="fi-FI" i="1" dirty="0"/>
              <a:t>vanhat kartat </a:t>
            </a:r>
            <a:r>
              <a:rPr lang="fi-FI" dirty="0"/>
              <a:t>tai hyödynnä alla olevia linkkejä.</a:t>
            </a:r>
            <a:endParaRPr dirty="0"/>
          </a:p>
          <a:p>
            <a:pPr marL="457200" lvl="0" indent="-355600" algn="l" rtl="0">
              <a:spcBef>
                <a:spcPts val="8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Etsi kotiseutusi tai -kaupunkisi kartta esimerkiksi 1800-luvun alkupuolelta ja tutki, miten alue on muuttunut.</a:t>
            </a:r>
            <a:endParaRPr lang="fi-FI" sz="1700" dirty="0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Mitä tuttuja paikkoja, katuja tai maatiloja kartassa on?</a:t>
            </a: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Ovatko asemakaava tai tiet pysyneet samoina?</a:t>
            </a:r>
            <a:endParaRPr dirty="0"/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Kuvaile kotiseutuasi kartan pohjalta.</a:t>
            </a:r>
          </a:p>
          <a:p>
            <a:pPr marL="457200" lvl="0" indent="-355600" algn="l" rtl="0">
              <a:spcBef>
                <a:spcPts val="1000"/>
              </a:spcBef>
              <a:spcAft>
                <a:spcPts val="0"/>
              </a:spcAft>
              <a:buSzPts val="2000"/>
              <a:buAutoNum type="arabicPeriod"/>
            </a:pPr>
            <a:endParaRPr sz="17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i-FI" sz="1700" u="sng" dirty="0">
                <a:solidFill>
                  <a:schemeClr val="hlink"/>
                </a:solidFill>
              </a:rPr>
              <a:t>Timo Meriluodon kartat</a:t>
            </a:r>
            <a:endParaRPr sz="17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i-FI" sz="1700" u="sng" dirty="0">
                <a:solidFill>
                  <a:schemeClr val="hlink"/>
                </a:solidFill>
              </a:rPr>
              <a:t>Heikki Rantatupa – historialliset kartat</a:t>
            </a:r>
            <a:endParaRPr sz="17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i-FI" sz="1700" u="sng" dirty="0">
                <a:solidFill>
                  <a:schemeClr val="hlink"/>
                </a:solidFill>
              </a:rPr>
              <a:t>Kansalliskirjasto: Suomen karttoja ja tilastoja</a:t>
            </a:r>
            <a:endParaRPr sz="17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fi-FI" sz="1700" u="sng" dirty="0" err="1">
                <a:solidFill>
                  <a:schemeClr val="hlink"/>
                </a:solidFill>
              </a:rPr>
              <a:t>Finna</a:t>
            </a:r>
            <a:r>
              <a:rPr lang="fi-FI" sz="1700" u="sng" dirty="0">
                <a:solidFill>
                  <a:schemeClr val="hlink"/>
                </a:solidFill>
              </a:rPr>
              <a:t>: Kaupunkikartat (kokoelma) (1640–1960)</a:t>
            </a:r>
            <a:endParaRPr sz="1700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136</Words>
  <Application>Microsoft Office PowerPoint</Application>
  <PresentationFormat>Näytössä katseltava diaesitys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Verdana</vt:lpstr>
      <vt:lpstr>Merriweather Sans</vt:lpstr>
      <vt:lpstr>Mukautettu suunnittelumalli</vt:lpstr>
      <vt:lpstr>PowerPoint-esitys</vt:lpstr>
      <vt:lpstr>Kotiseutu kartoissa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Impiö Tuula Katariina</dc:creator>
  <cp:lastModifiedBy>Impiö Tuula Katariina</cp:lastModifiedBy>
  <cp:revision>3</cp:revision>
  <dcterms:modified xsi:type="dcterms:W3CDTF">2020-01-13T09:05:13Z</dcterms:modified>
</cp:coreProperties>
</file>