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Merriweather Sans" panose="020B0604020202020204" charset="0"/>
      <p:italic r:id="rId5"/>
      <p:boldItalic r:id="rId6"/>
    </p:embeddedFont>
    <p:embeddedFont>
      <p:font typeface="Verdana" panose="020B060403050404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70" d="100"/>
          <a:sy n="70" d="100"/>
        </p:scale>
        <p:origin x="13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32276200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90254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1" name="Google Shape;91;p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114025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osala.fi/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600" y="2133599"/>
            <a:ext cx="3398018" cy="2408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Rautakautinen Suomi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Rosalan viikinkikylä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 dirty="0"/>
              <a:t>Rosalan viikinkikylä</a:t>
            </a:r>
            <a:endParaRPr dirty="0"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690688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Turun saaristossa </a:t>
            </a:r>
            <a:r>
              <a:rPr lang="fi-FI" dirty="0" err="1"/>
              <a:t>Rosalassa</a:t>
            </a:r>
            <a:r>
              <a:rPr lang="fi-FI" dirty="0"/>
              <a:t> sijaitsee viikinkikylä, joka tarjoaa mahdollisuuden tutustua viikinkien elämään.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Tutustu </a:t>
            </a:r>
            <a:r>
              <a:rPr lang="fi-FI" dirty="0">
                <a:hlinkClick r:id="rId4"/>
              </a:rPr>
              <a:t>Rosalan viikinkikylän nettisivuihin</a:t>
            </a:r>
            <a:r>
              <a:rPr lang="fi-FI" dirty="0"/>
              <a:t>. Millaisia asioita ja tietoja vierailija saa viikinkiajasta?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Millaisiin historiallisiin faktoihin tai tietoihin kylän idea perustuu?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Millaisia jälkiä viikingeistä löytyy muualta Suomesta?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Rosalan viikinkikylä on esimerkki elämyksellisestä historiakohteesta. Mitä muita </a:t>
            </a:r>
            <a:r>
              <a:rPr lang="fi-FI" dirty="0">
                <a:solidFill>
                  <a:schemeClr val="tx1"/>
                </a:solidFill>
              </a:rPr>
              <a:t>vastaavia</a:t>
            </a:r>
            <a:r>
              <a:rPr lang="fi-FI" dirty="0">
                <a:solidFill>
                  <a:srgbClr val="FF0000"/>
                </a:solidFill>
              </a:rPr>
              <a:t> </a:t>
            </a:r>
            <a:r>
              <a:rPr lang="fi-FI" dirty="0"/>
              <a:t>esimerkkejä tiedät?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69</Words>
  <Application>Microsoft Office PowerPoint</Application>
  <PresentationFormat>Näytössä katseltava diaesitys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Merriweather Sans</vt:lpstr>
      <vt:lpstr>Verdana</vt:lpstr>
      <vt:lpstr>Arial</vt:lpstr>
      <vt:lpstr>Mukautettu suunnittelumalli</vt:lpstr>
      <vt:lpstr>PowerPoint-esitys</vt:lpstr>
      <vt:lpstr>Rosalan viikinkikylä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Impiö Tuula Katariina</dc:creator>
  <cp:lastModifiedBy>Impiö Tuula Katariina</cp:lastModifiedBy>
  <cp:revision>3</cp:revision>
  <dcterms:modified xsi:type="dcterms:W3CDTF">2019-08-21T06:27:36Z</dcterms:modified>
</cp:coreProperties>
</file>