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anose="020B0604020202020204" charset="0"/>
      <p:italic r:id="rId5"/>
      <p:boldItalic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/>
    <p:restoredTop sz="94605"/>
  </p:normalViewPr>
  <p:slideViewPr>
    <p:cSldViewPr snapToGrid="0" snapToObjects="1">
      <p:cViewPr varScale="1">
        <p:scale>
          <a:sx n="70" d="100"/>
          <a:sy n="70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192393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82484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2346d32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g42346d3251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Yle Oppimisen kokonaisuus Suomen asuttamisesta: 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https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://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yle.fi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/aihe/artikkeli/2013/02/13/suomen-asuttaminen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Ylen uutiset esihistoriasta: 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https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://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yle.fi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/aihe/termi/</a:t>
            </a:r>
            <a:r>
              <a:rPr lang="fi-FI" sz="1200" b="0" i="0" u="none" strike="noStrike" cap="none" dirty="0" err="1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finto</a:t>
            </a: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/httpwwwysofiontokokop35149/esihistoria</a:t>
            </a:r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g42346d3251_0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914812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le.fi/aihe/termi/finto/httpwwwysofiontokokop35149/esihistoria" TargetMode="External"/><Relationship Id="rId4" Type="http://schemas.openxmlformats.org/officeDocument/2006/relationships/hyperlink" Target="https://yle.fi/aihe/artikkeli/2013/02/13/suomen-asuttamin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09551" y="1981200"/>
            <a:ext cx="4121499" cy="2609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Tutkimus ja muuttuvat käsitykset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Miten Suomen alue asutettiin?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>
                <a:solidFill>
                  <a:srgbClr val="000000"/>
                </a:solidFill>
              </a:rPr>
              <a:t>Miten Suomen alue asutettiin</a:t>
            </a:r>
            <a:r>
              <a:rPr lang="fi-FI"/>
              <a:t>?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2434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Tutustu </a:t>
            </a:r>
            <a:r>
              <a:rPr lang="fi-FI" u="sng" dirty="0">
                <a:solidFill>
                  <a:schemeClr val="hlink"/>
                </a:solidFill>
                <a:hlinkClick r:id="rId4"/>
              </a:rPr>
              <a:t>Yle Oppimisen kokonaisuuteen Suomen asuttamisesta</a:t>
            </a:r>
            <a:r>
              <a:rPr lang="fi-FI" dirty="0"/>
              <a:t>.</a:t>
            </a:r>
            <a:endParaRPr dirty="0"/>
          </a:p>
          <a:p>
            <a: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>
                <a:solidFill>
                  <a:srgbClr val="000000"/>
                </a:solidFill>
              </a:rPr>
              <a:t>Tä</a:t>
            </a:r>
            <a:r>
              <a:rPr lang="fi-FI" dirty="0"/>
              <a:t>ydennä kirjan tietoja Suomen asuttamisesta.</a:t>
            </a:r>
            <a:endParaRPr dirty="0"/>
          </a:p>
          <a:p>
            <a: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Sivuston lopussa todetaan, että totuus on muutostilassa. Selvitä, millaisia muutoksia tai uusia tietoja on saatu viime vuosina. </a:t>
            </a:r>
            <a:r>
              <a:rPr lang="fi-FI"/>
              <a:t>Käytä apunasi </a:t>
            </a:r>
            <a:r>
              <a:rPr lang="fi-FI" u="sng" dirty="0">
                <a:solidFill>
                  <a:schemeClr val="hlink"/>
                </a:solidFill>
                <a:hlinkClick r:id="rId5"/>
              </a:rPr>
              <a:t>Ylen uutisia esihistoriasta</a:t>
            </a:r>
            <a:r>
              <a:rPr lang="fi-FI" dirty="0"/>
              <a:t>. </a:t>
            </a:r>
            <a:endParaRPr dirty="0"/>
          </a:p>
          <a:p>
            <a:pPr marL="4572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78</Words>
  <Application>Microsoft Office PowerPoint</Application>
  <PresentationFormat>Näytössä katseltava diaesitys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Merriweather Sans</vt:lpstr>
      <vt:lpstr>Verdana</vt:lpstr>
      <vt:lpstr>Arial</vt:lpstr>
      <vt:lpstr>Mukautettu suunnittelumalli</vt:lpstr>
      <vt:lpstr>PowerPoint-esitys</vt:lpstr>
      <vt:lpstr>Miten Suomen alue asutettiin?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3</cp:revision>
  <dcterms:modified xsi:type="dcterms:W3CDTF">2019-08-15T10:07:34Z</dcterms:modified>
</cp:coreProperties>
</file>