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embeddedFontLst>
    <p:embeddedFont>
      <p:font typeface="Merriweather Sans" panose="020B0604020202020204" charset="0"/>
      <p:italic r:id="rId5"/>
      <p:boldItalic r:id="rId6"/>
    </p:embeddedFont>
    <p:embeddedFont>
      <p:font typeface="Verdana" panose="020B0604030504040204" pitchFamily="34" charset="0"/>
      <p:regular r:id="rId7"/>
      <p:bold r:id="rId8"/>
      <p:italic r:id="rId9"/>
      <p:boldItalic r:id="rId1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4643"/>
  </p:normalViewPr>
  <p:slideViewPr>
    <p:cSldViewPr snapToGrid="0" snapToObjects="1">
      <p:cViewPr varScale="1">
        <p:scale>
          <a:sx n="74" d="100"/>
          <a:sy n="74" d="100"/>
        </p:scale>
        <p:origin x="126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presProps" Target="presProps.xml"/><Relationship Id="rId5" Type="http://schemas.openxmlformats.org/officeDocument/2006/relationships/font" Target="fonts/font1.fntdata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464215698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iedonvanhalinna.fi/arkeologia/flash.htm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3" name="Google Shape;83;p1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4043262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i-FI" sz="1200" b="0" i="0" u="none" strike="noStrike" cap="none" dirty="0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Liedon vanhalinna: 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http://www.liedonvanhalinna.fi/arkeologia/flash.htm</a:t>
            </a:r>
            <a:endParaRPr lang="fi-FI" dirty="0"/>
          </a:p>
        </p:txBody>
      </p:sp>
      <p:sp>
        <p:nvSpPr>
          <p:cNvPr id="91" name="Google Shape;91;p2:notes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2</a:t>
            </a:fld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4186881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hjä" type="blank">
  <p:cSld name="Tyhjä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ystysuora otsikko ja teksti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1"/>
          <p:cNvSpPr txBox="1">
            <a:spLocks noGrp="1"/>
          </p:cNvSpPr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body" idx="1"/>
          </p:nvPr>
        </p:nvSpPr>
        <p:spPr>
          <a:xfrm rot="5400000">
            <a:off x="604044" y="389732"/>
            <a:ext cx="5811838" cy="5762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r>
              <a:rPr lang="fi-FI"/>
              <a:t>Muokkaa tekstin perustyylejä
toinen taso
kolmas taso
neljäs taso
viides taso</a:t>
            </a:r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sisältö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r>
              <a:rPr lang="fi-FI"/>
              <a:t>Muokkaa tekstin perustyylejä
toinen taso
kolmas taso
neljäs taso
viides taso</a:t>
            </a:r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san ylätunniste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r>
              <a:rPr lang="fi-FI"/>
              <a:t>Muokkaa tekstin perustyylejä
toinen taso
kolmas taso
neljäs taso
viides taso</a:t>
            </a:r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Kaksi sisältökohdetta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r>
              <a:rPr lang="fi-FI"/>
              <a:t>Muokkaa tekstin perustyylejä
toinen taso
kolmas taso
neljäs taso
viides taso</a:t>
            </a:r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r>
              <a:rPr lang="fi-FI"/>
              <a:t>Muokkaa tekstin perustyylejä
toinen taso
kolmas taso
neljäs taso
viides taso</a:t>
            </a:r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ailu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r>
              <a:rPr lang="fi-FI"/>
              <a:t>Muokkaa tekstin perustyylejä
toinen taso
kolmas taso
neljäs taso
viides taso</a:t>
            </a:r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r>
              <a:rPr lang="fi-FI"/>
              <a:t>Muokkaa tekstin perustyylejä
toinen taso
kolmas taso
neljäs taso
viides taso</a:t>
            </a:r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r>
              <a:rPr lang="fi-FI"/>
              <a:t>Muokkaa tekstin perustyylejä
toinen taso
kolmas taso
neljäs taso
viides taso</a:t>
            </a:r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r>
              <a:rPr lang="fi-FI"/>
              <a:t>Muokkaa tekstin perustyylejä
toinen taso
kolmas taso
neljäs taso
viides taso</a:t>
            </a:r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ain otsikk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sisältö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body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r>
              <a:rPr lang="fi-FI"/>
              <a:t>Muokkaa tekstin perustyylejä
toinen taso
kolmas taso
neljäs taso
viides taso</a:t>
            </a:r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body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r>
              <a:rPr lang="fi-FI"/>
              <a:t>Muokkaa tekstin perustyylejä
toinen taso
kolmas taso
neljäs taso
viides taso</a:t>
            </a:r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9" name="Google Shape;59;p8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ollinen kuva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 txBox="1"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63" name="Google Shape;63;p9"/>
          <p:cNvSpPr>
            <a:spLocks noGrp="1"/>
          </p:cNvSpPr>
          <p:nvPr>
            <p:ph type="pic" idx="2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r>
              <a:rPr lang="fi-FI"/>
              <a:t>Lisää kuva napsauttamalla kuvaketta</a:t>
            </a:r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body" idx="1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r>
              <a:rPr lang="fi-FI"/>
              <a:t>Muokkaa tekstin perustyylejä
toinen taso
kolmas taso
neljäs taso
viides taso</a:t>
            </a:r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6" name="Google Shape;66;p9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tsikko ja pystysuora teksti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0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fi-FI"/>
              <a:t>Muokkaa ots. perustyyl. napsautt.</a:t>
            </a:r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r>
              <a:rPr lang="fi-FI"/>
              <a:t>Muokkaa tekstin perustyylejä
toinen taso
kolmas taso
neljäs taso
viides taso</a:t>
            </a:r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3" name="Google Shape;73;p10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2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1" descr="kehys_ForumV.jp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1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  <a:defRPr sz="2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55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dt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ft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5" name="Google Shape;15;p1"/>
          <p:cNvSpPr txBox="1">
            <a:spLocks noGrp="1"/>
          </p:cNvSpPr>
          <p:nvPr>
            <p:ph type="sldNum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i="1" u="none" strike="noStrike" cap="none">
                <a:solidFill>
                  <a:srgbClr val="888888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6" name="Google Shape;16;p1"/>
          <p:cNvSpPr txBox="1"/>
          <p:nvPr/>
        </p:nvSpPr>
        <p:spPr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12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Forum V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liedonvanhalinna.fi/arkeologia/flash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/>
        </p:nvSpPr>
        <p:spPr>
          <a:xfrm>
            <a:off x="4267200" y="1981200"/>
            <a:ext cx="2607354" cy="1200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0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i="0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86" name="Google Shape;86;p12" descr="kansi-ForumV.jp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2"/>
          <p:cNvSpPr txBox="1"/>
          <p:nvPr/>
        </p:nvSpPr>
        <p:spPr>
          <a:xfrm>
            <a:off x="4419600" y="2133599"/>
            <a:ext cx="3799952" cy="22474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2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</a:pPr>
            <a:endParaRPr sz="24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b="1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Rautakautinen Suomi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endParaRPr lang="fi-FI" sz="2400" b="1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Verdana"/>
              <a:buNone/>
            </a:pPr>
            <a:r>
              <a:rPr lang="fi-FI" sz="2400" i="0" u="none" strike="noStrike" cap="none" dirty="0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Liedon Vanhalinna</a:t>
            </a:r>
            <a:endParaRPr sz="2400" i="0" u="none" strike="noStrike" cap="none" dirty="0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3"/>
          <p:cNvSpPr txBox="1"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Verdana"/>
              <a:buNone/>
            </a:pPr>
            <a:r>
              <a:rPr lang="fi-FI" dirty="0"/>
              <a:t>Liedon Vanhalinna</a:t>
            </a:r>
            <a:endParaRPr dirty="0"/>
          </a:p>
        </p:txBody>
      </p:sp>
      <p:sp>
        <p:nvSpPr>
          <p:cNvPr id="94" name="Google Shape;94;p13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marR="0" lvl="0" indent="-355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fi-FI" dirty="0"/>
              <a:t>Tutustu Liedon Vanhalinnaan </a:t>
            </a:r>
            <a:r>
              <a:rPr lang="fi-FI" dirty="0">
                <a:hlinkClick r:id="rId4"/>
              </a:rPr>
              <a:t>animoidun sivuston</a:t>
            </a:r>
            <a:r>
              <a:rPr lang="fi-FI" dirty="0"/>
              <a:t> avulla.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 dirty="0"/>
              <a:t>Kulje Arkeologiapolku-osio läpi. Tutki jokaista rastia Vanhalinnan vaiheiden varrelta ja opi arkeologian tutkimusmenetelmistä ja löydöistä linnan alueella.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 dirty="0"/>
              <a:t>Katso Maisema-osion eri aikakausien tilanne ja näe, miten maisema ja ympäristö Vanhalinnan alueella on muuttunut.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 dirty="0"/>
              <a:t>Tutki Ajan virta -osiossa virstanpylväiden avulla, mitä linnavuorella on tapahtunut eri aikoina.</a:t>
            </a:r>
            <a:endParaRPr dirty="0"/>
          </a:p>
          <a:p>
            <a:pPr marL="457200" lvl="0" indent="-35560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SzPts val="2000"/>
              <a:buAutoNum type="arabicPeriod" startAt="2"/>
            </a:pPr>
            <a:r>
              <a:rPr lang="fi-FI" dirty="0"/>
              <a:t>Tee lista linnavuoren tapahtumista.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ukautettu suunnittelumalli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orum_V_luku_2_nettitehtava_Liedon_vanhalinna" id="{66CC40B3-0F81-024F-ACA7-CBFF0AA93AD3}" vid="{05FF152E-C134-5E48-99C7-C7B8CEA2CC96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Mukautettu suunnittelumalli</Template>
  <TotalTime>0</TotalTime>
  <Words>83</Words>
  <Application>Microsoft Office PowerPoint</Application>
  <PresentationFormat>Näytössä katseltava diaesitys (4:3)</PresentationFormat>
  <Paragraphs>17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Merriweather Sans</vt:lpstr>
      <vt:lpstr>Verdana</vt:lpstr>
      <vt:lpstr>Mukautettu suunnittelumalli</vt:lpstr>
      <vt:lpstr>PowerPoint-esitys</vt:lpstr>
      <vt:lpstr>Liedon Vanhalinna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Tuuli Virta</dc:creator>
  <cp:lastModifiedBy>Impiö Tuula Katariina</cp:lastModifiedBy>
  <cp:revision>1</cp:revision>
  <dcterms:created xsi:type="dcterms:W3CDTF">2018-10-12T16:29:55Z</dcterms:created>
  <dcterms:modified xsi:type="dcterms:W3CDTF">2019-08-21T06:28:15Z</dcterms:modified>
</cp:coreProperties>
</file>