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70" d="100"/>
          <a:sy n="70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59300579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316497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Ateneum 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Art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Museum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: Suomen taiteen tarina – Eero Järnefelt: Kaski, 1893: 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https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://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youtu.be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/__v1hreo2Tg</a:t>
            </a:r>
            <a:endParaRPr sz="1200" b="0" i="0" u="none" strike="noStrike" cap="none" dirty="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912482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__v1hreo2T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599" y="2133600"/>
            <a:ext cx="4342563" cy="248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Keskiajan suomalainen yhteiskunta ja talous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Eero Järnefeltin Kaski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Eero Järnefeltin Kaski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181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</a:t>
            </a:r>
            <a:r>
              <a:rPr lang="fi-FI" i="0" u="none" strike="noStrike" cap="none" dirty="0">
                <a:solidFill>
                  <a:schemeClr val="dk1"/>
                </a:solidFill>
              </a:rPr>
              <a:t>atso</a:t>
            </a:r>
            <a:r>
              <a:rPr lang="fi-FI" dirty="0"/>
              <a:t> </a:t>
            </a:r>
            <a:r>
              <a:rPr lang="fi-FI" dirty="0">
                <a:solidFill>
                  <a:srgbClr val="111111"/>
                </a:solidFill>
              </a:rPr>
              <a:t>Ateneumin dokumentti </a:t>
            </a:r>
            <a:r>
              <a:rPr lang="fi-FI" dirty="0">
                <a:solidFill>
                  <a:srgbClr val="111111"/>
                </a:solidFill>
                <a:hlinkClick r:id="rId4"/>
              </a:rPr>
              <a:t>Suomen taiteen tarina – Eero Järnefelt: Kaski, 1893</a:t>
            </a:r>
            <a:r>
              <a:rPr lang="fi-FI" dirty="0">
                <a:solidFill>
                  <a:srgbClr val="111111"/>
                </a:solidFill>
              </a:rPr>
              <a:t> </a:t>
            </a:r>
            <a:r>
              <a:rPr lang="fi-FI" dirty="0"/>
              <a:t>vuodelta 2017</a:t>
            </a:r>
            <a:r>
              <a:rPr lang="fi-FI" i="0" u="none" strike="noStrike" cap="none" dirty="0">
                <a:solidFill>
                  <a:schemeClr val="dk1"/>
                </a:solidFill>
              </a:rPr>
              <a:t>. </a:t>
            </a:r>
            <a:endParaRPr i="0" u="none" strike="noStrike" cap="none" dirty="0">
              <a:solidFill>
                <a:schemeClr val="dk1"/>
              </a:solidFill>
            </a:endParaRPr>
          </a:p>
          <a:p>
            <a: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Mitä </a:t>
            </a:r>
            <a:r>
              <a:rPr lang="fi-FI" dirty="0">
                <a:solidFill>
                  <a:srgbClr val="111111"/>
                </a:solidFill>
              </a:rPr>
              <a:t>dokumentti </a:t>
            </a:r>
            <a:r>
              <a:rPr lang="fi-FI" dirty="0"/>
              <a:t>kertoo Järnefeltin maalauksesta </a:t>
            </a:r>
            <a:r>
              <a:rPr lang="fi-FI" i="1" dirty="0"/>
              <a:t>Kaski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  <a:endParaRPr dirty="0"/>
          </a:p>
          <a:p>
            <a: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Arvioi, kuinka totuudenmukaisesti Järnefeltin maalaus esittää kaskenpolton.</a:t>
            </a: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Office PowerPoint</Application>
  <PresentationFormat>Näytössä katseltava diaesitys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Verdana</vt:lpstr>
      <vt:lpstr>Arial</vt:lpstr>
      <vt:lpstr>Merriweather Sans</vt:lpstr>
      <vt:lpstr>Mukautettu suunnittelumalli</vt:lpstr>
      <vt:lpstr>PowerPoint-esitys</vt:lpstr>
      <vt:lpstr>Eero Järnefeltin Kaski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4</cp:revision>
  <dcterms:modified xsi:type="dcterms:W3CDTF">2019-08-27T14:52:09Z</dcterms:modified>
</cp:coreProperties>
</file>