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6"/>
      <p:bold r:id="rId7"/>
      <p:italic r:id="rId8"/>
      <p:boldItalic r:id="rId9"/>
    </p:embeddedFont>
    <p:embeddedFont>
      <p:font typeface="Merriweather Sans" panose="020B0604020202020204" charset="0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42" d="100"/>
          <a:sy n="42" d="100"/>
        </p:scale>
        <p:origin x="13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99347171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onet.fi/fi/elokuva/119699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nenjanyt.net/2008/03/kalle-kaarnan-isoviha-historiallisena-ja-poliittisena-elokuvana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73971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1dccb6bb6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1dccb6bb6_4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dirty="0"/>
              <a:t>Isoviha (Elonet):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http://www.elonet.fi/fi/elokuva/119699</a:t>
            </a:r>
            <a:endParaRPr lang="fi-FI" dirty="0"/>
          </a:p>
        </p:txBody>
      </p:sp>
      <p:sp>
        <p:nvSpPr>
          <p:cNvPr id="91" name="Google Shape;91;g41dccb6bb6_4_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9370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1dccb6bb6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41dccb6bb6_5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dirty="0"/>
              <a:t>Kalle Kaarnan Isoviha historiallisena ja poliittisena elokuvana (Ennen ja nyt – historian tietosanomat 6.3.2008):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http://www.ennenjanyt.net/2008/03/kalle-kaarnan-isoviha-historiallisena-ja-poliittisena-elokuvana/</a:t>
            </a:r>
            <a:endParaRPr lang="fi-FI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" name="Google Shape;98;g41dccb6bb6_5_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63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onet.fi/fi/elokuva/11969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nenjanyt.net/2008/03/kalle-kaarnan-isoviha-historiallisena-ja-poliittisena-elokuvan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600" y="2133600"/>
            <a:ext cx="4332514" cy="2508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Suurvalta-aseman romahdus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Isoviha ja historiapolitiikka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Isoviha ja historiapolitiikka 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304782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Vuonna 1939 tuli ensi-iltaan elokuva </a:t>
            </a:r>
            <a:r>
              <a:rPr lang="fi-FI" i="1" dirty="0"/>
              <a:t>Isoviha</a:t>
            </a:r>
            <a:r>
              <a:rPr lang="fi-FI" dirty="0"/>
              <a:t>. Tutustu </a:t>
            </a:r>
            <a:r>
              <a:rPr lang="fi-FI" dirty="0">
                <a:hlinkClick r:id="rId3"/>
              </a:rPr>
              <a:t>tietoihin elokuvasta</a:t>
            </a:r>
            <a:r>
              <a:rPr lang="fi-FI" dirty="0"/>
              <a:t>.</a:t>
            </a: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Mikä on elokuvan juoni?</a:t>
            </a: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Tutustu sivustolla esitettyihin lehdistöarvioihin. Mitä elokuva-arvostelijat ovat sanoneet elokuvasta? Minkälaisen vastaanoton elokuva sai?</a:t>
            </a:r>
            <a:endParaRPr dirty="0">
              <a:solidFill>
                <a:srgbClr val="00FF00"/>
              </a:solidFill>
            </a:endParaRP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Mitä elokuvalle tapahtui talvisodan jälkeen?</a:t>
            </a:r>
            <a:endParaRPr dirty="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 startAt="2"/>
            </a:pPr>
            <a:r>
              <a:rPr lang="fi-FI" dirty="0">
                <a:solidFill>
                  <a:srgbClr val="000000"/>
                </a:solidFill>
              </a:rPr>
              <a:t>Millä perusteella voidaan sanoa elokuvan olleen historiapoliittinen?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158076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dirty="0"/>
              <a:t>6. Lue artikkelista </a:t>
            </a:r>
            <a:r>
              <a:rPr lang="fi-FI" i="1" dirty="0">
                <a:hlinkClick r:id="rId3"/>
              </a:rPr>
              <a:t>Isoviha poliittisena elokuvana</a:t>
            </a:r>
            <a:r>
              <a:rPr lang="fi-FI" i="1" dirty="0"/>
              <a:t> </a:t>
            </a:r>
            <a:r>
              <a:rPr lang="fi-FI" dirty="0"/>
              <a:t>kohta Poliittinen Isoviha.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dirty="0"/>
              <a:t>7. Tee tiivistelmä</a:t>
            </a:r>
            <a:r>
              <a:rPr lang="fi-FI" dirty="0">
                <a:solidFill>
                  <a:srgbClr val="000000"/>
                </a:solidFill>
              </a:rPr>
              <a:t> siitä, millaisia poliittisia asioita elokuvan vaiheisiin on liittynyt.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01" name="Google Shape;101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/>
              <a:t>Isoviha ja historiapolitiikka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118</Words>
  <Application>Microsoft Office PowerPoint</Application>
  <PresentationFormat>Näytössä katseltava diaesitys (4:3)</PresentationFormat>
  <Paragraphs>22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Verdana</vt:lpstr>
      <vt:lpstr>Arial</vt:lpstr>
      <vt:lpstr>Merriweather Sans</vt:lpstr>
      <vt:lpstr>Mukautettu suunnittelumalli</vt:lpstr>
      <vt:lpstr>PowerPoint-esitys</vt:lpstr>
      <vt:lpstr>Isoviha ja historiapolitiikka </vt:lpstr>
      <vt:lpstr>Isoviha ja historiapolitiikka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Impiö Tuula Katariina</dc:creator>
  <cp:lastModifiedBy>Impiö Tuula Katariina</cp:lastModifiedBy>
  <cp:revision>5</cp:revision>
  <dcterms:modified xsi:type="dcterms:W3CDTF">2019-10-02T07:10:37Z</dcterms:modified>
</cp:coreProperties>
</file>