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6"/>
      <p:bold r:id="rId7"/>
      <p:italic r:id="rId8"/>
      <p:boldItalic r:id="rId9"/>
    </p:embeddedFont>
    <p:embeddedFont>
      <p:font typeface="Merriweather Sans" panose="020B0604020202020204" charset="0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4605"/>
  </p:normalViewPr>
  <p:slideViewPr>
    <p:cSldViewPr snapToGrid="0" snapToObjects="1">
      <p:cViewPr varScale="1">
        <p:scale>
          <a:sx n="42" d="100"/>
          <a:sy n="42" d="100"/>
        </p:scale>
        <p:origin x="13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28561122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rjastovirma.fi/paulaharju/isoviha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ealogia.fi/genos-old/59/59_5.htm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889172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1dccb6bb6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41dccb6bb6_4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dirty="0"/>
              <a:t>Samuli Paulaharju: Tarinoita ison vihan ajoilta (Kirjastovirma):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http://www.kirjastovirma.fi/paulaharju/isoviha</a:t>
            </a:r>
            <a:endParaRPr lang="fi-FI" dirty="0"/>
          </a:p>
        </p:txBody>
      </p:sp>
      <p:sp>
        <p:nvSpPr>
          <p:cNvPr id="91" name="Google Shape;91;g41dccb6bb6_4_0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79109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423246d86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423246d864_0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dirty="0"/>
              <a:t>Fil. lis. Voitto Ahonen: Uusia pakolaisluetteloita isonvihan ajoilta (</a:t>
            </a:r>
            <a:r>
              <a:rPr lang="fi-FI" dirty="0" err="1"/>
              <a:t>Genos</a:t>
            </a:r>
            <a:r>
              <a:rPr lang="fi-FI" dirty="0"/>
              <a:t> – Suomen Sukututkimusseuran aikakauskirja):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https://www.genealogia.fi/genos-old/59/59_5.htm</a:t>
            </a:r>
            <a:endParaRPr lang="fi-FI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" name="Google Shape;98;g423246d864_0_0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2120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rjastovirma.fi/paulaharju/isovih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ealogia.fi/genos-old/59/59_5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419599" y="2133599"/>
            <a:ext cx="3779855" cy="2458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14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Suurvalta-aseman romahdus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Isoviha kertomuksissa</a:t>
            </a:r>
            <a:endParaRPr sz="240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Isoviha kertomuksissa </a:t>
            </a:r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Lue Samuli Paulaharjun teksti </a:t>
            </a:r>
            <a:r>
              <a:rPr lang="fi-FI" i="1" dirty="0">
                <a:hlinkClick r:id="rId3"/>
              </a:rPr>
              <a:t>Tarinoita Isonvihan ajoilta</a:t>
            </a:r>
            <a:r>
              <a:rPr lang="fi-FI" dirty="0"/>
              <a:t>.</a:t>
            </a:r>
            <a:endParaRPr dirty="0"/>
          </a:p>
          <a:p>
            <a:pPr lvl="0">
              <a:buAutoNum type="arabicPeriod" startAt="2"/>
            </a:pPr>
            <a:r>
              <a:rPr lang="fi-FI" dirty="0"/>
              <a:t>Miten venäläisten tuloon varauduttiin taloissa kertomusten mukaan?</a:t>
            </a:r>
            <a:endParaRPr dirty="0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Minkälaisia sankaritarinoita kertomuksissa esiintyy?</a:t>
            </a:r>
            <a:endParaRPr dirty="0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Minkälaisia tihutöitä venäläisten kerrottiin tehneen?</a:t>
            </a:r>
            <a:endParaRPr dirty="0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Miten venäläiset kohtelivat maaseudun asukkaita?</a:t>
            </a:r>
            <a:endParaRPr dirty="0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 startAt="2"/>
            </a:pPr>
            <a:r>
              <a:rPr lang="fi-FI" dirty="0">
                <a:solidFill>
                  <a:srgbClr val="000000"/>
                </a:solidFill>
              </a:rPr>
              <a:t>Arvioi kertomuksien luotettavuutta.</a:t>
            </a:r>
            <a:endParaRPr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Isoviha kertomuksissa </a:t>
            </a:r>
            <a:endParaRPr/>
          </a:p>
        </p:txBody>
      </p:sp>
      <p:sp>
        <p:nvSpPr>
          <p:cNvPr id="101" name="Google Shape;101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172144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58800" lvl="0" indent="-457200">
              <a:spcBef>
                <a:spcPts val="0"/>
              </a:spcBef>
              <a:buClr>
                <a:srgbClr val="000000"/>
              </a:buClr>
              <a:buFont typeface="+mj-lt"/>
              <a:buAutoNum type="arabicPeriod" startAt="7"/>
            </a:pPr>
            <a:r>
              <a:rPr lang="fi-FI" dirty="0"/>
              <a:t>Tutustu Voitto Ahosen tekstiin </a:t>
            </a:r>
            <a:r>
              <a:rPr lang="fi-FI" i="1" dirty="0">
                <a:hlinkClick r:id="rId3"/>
              </a:rPr>
              <a:t>Uusia pakolaisluetteloita isonvihan ajalta</a:t>
            </a:r>
            <a:r>
              <a:rPr lang="fi-FI" dirty="0"/>
              <a:t>. Mitä tietoa saat isonvihan aikaisesta pakolaisuudesta? Tee viisi havaintoa.</a:t>
            </a:r>
          </a:p>
          <a:p>
            <a:pPr marL="558800" lvl="0" indent="-4572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+mj-lt"/>
              <a:buAutoNum type="arabicPeriod" startAt="8"/>
            </a:pPr>
            <a:r>
              <a:rPr lang="fi-FI" dirty="0"/>
              <a:t>Minkälaisista lähteistä tietoa isonvihan aikaisesta pakolaisuudesta on löytynyt?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117</Words>
  <Application>Microsoft Office PowerPoint</Application>
  <PresentationFormat>Näytössä katseltava diaesitys (4:3)</PresentationFormat>
  <Paragraphs>23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Verdana</vt:lpstr>
      <vt:lpstr>Arial</vt:lpstr>
      <vt:lpstr>Merriweather Sans</vt:lpstr>
      <vt:lpstr>Mukautettu suunnittelumalli</vt:lpstr>
      <vt:lpstr>PowerPoint-esitys</vt:lpstr>
      <vt:lpstr>Isoviha kertomuksissa </vt:lpstr>
      <vt:lpstr>Isoviha kertomuksissa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Impiö Tuula Katariina</dc:creator>
  <cp:lastModifiedBy>Impiö Tuula Katariina</cp:lastModifiedBy>
  <cp:revision>4</cp:revision>
  <dcterms:modified xsi:type="dcterms:W3CDTF">2019-10-02T07:15:37Z</dcterms:modified>
</cp:coreProperties>
</file>