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5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embeddedFontLst>
    <p:embeddedFont>
      <p:font typeface="Merriweather Sans" panose="020B0604020202020204" charset="0"/>
      <p:italic r:id="rId6"/>
      <p:boldItalic r:id="rId7"/>
    </p:embeddedFont>
    <p:embeddedFont>
      <p:font typeface="Verdana" panose="020B0604030504040204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8"/>
    <p:restoredTop sz="94605"/>
  </p:normalViewPr>
  <p:slideViewPr>
    <p:cSldViewPr snapToGrid="0" snapToObjects="1">
      <p:cViewPr varScale="1">
        <p:scale>
          <a:sx n="70" d="100"/>
          <a:sy n="70" d="100"/>
        </p:scale>
        <p:origin x="13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tableStyles" Target="tableStyle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7898672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kulttuurihistoria.wordpress.com/2018/04/12/ennen-modernia-lukupiiri-eettista-historiantutkimusta/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3" name="Google Shape;83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3478124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0" i="0" u="none" strike="noStrike" cap="none" dirty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Päivi Maria Pihlaja: Salattuja elämiä 1700-luvulla  – Monipuolista suomalaista tutkimusta eliittien historiasta ja kirjakulttuurista (Kasvatus ja aika): </a:t>
            </a:r>
            <a:endParaRPr sz="1200" b="0" i="0" u="none" strike="noStrike" cap="none" dirty="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1" name="Google Shape;91;p2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2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0673260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3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fi-FI" sz="1200" b="0" i="0" u="none" strike="noStrike" cap="none" dirty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Henna Karppinen-Kummunmäki: Ennen modernia lukupiiri: eettistä historiantutkimusta (Kulttuurihistoria nyt!): </a:t>
            </a:r>
            <a:r>
              <a:rPr lang="fi-FI" u="sng" dirty="0">
                <a:solidFill>
                  <a:schemeClr val="hlink"/>
                </a:solidFill>
                <a:hlinkClick r:id="rId3"/>
              </a:rPr>
              <a:t>https://kulttuurihistoria.wordpress.com/2018/04/12/ennen-modernia-lukupiiri-eettista-historiantutkimusta/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05260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body" idx="1"/>
          </p:nvPr>
        </p:nvSpPr>
        <p:spPr>
          <a:xfrm rot="5400000">
            <a:off x="604044" y="389732"/>
            <a:ext cx="5811838" cy="5762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Verdana"/>
              <a:buNone/>
              <a:defRPr sz="6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sisältö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body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body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kuv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3" name="Google Shape;63;p9"/>
          <p:cNvSpPr>
            <a:spLocks noGrp="1"/>
          </p:cNvSpPr>
          <p:nvPr>
            <p:ph type="pic" idx="2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body" idx="1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3" name="Google Shape;73;p1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 descr="kehys_ForumV.jp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5" name="Google Shape;15;p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6" name="Google Shape;16;p1"/>
          <p:cNvSpPr txBox="1"/>
          <p:nvPr/>
        </p:nvSpPr>
        <p:spPr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Forum V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kasvatus-ja-aika.fi/dokumentit/pihlaja_2103111959.pd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kulttuurihistoria.wordpress.com/2018/04/12/ennen-modernia-lukupiiri-eettista-historiantutkimusta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2"/>
          <p:cNvSpPr txBox="1"/>
          <p:nvPr/>
        </p:nvSpPr>
        <p:spPr>
          <a:xfrm>
            <a:off x="4267200" y="1981200"/>
            <a:ext cx="2607354" cy="1200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Luku x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endParaRPr sz="24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Luvun otsikko</a:t>
            </a:r>
            <a:endParaRPr sz="24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86" name="Google Shape;86;p12" descr="kansi-ForumV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2"/>
          <p:cNvSpPr txBox="1"/>
          <p:nvPr/>
        </p:nvSpPr>
        <p:spPr>
          <a:xfrm>
            <a:off x="4419600" y="2133599"/>
            <a:ext cx="3810000" cy="2468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1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17</a:t>
            </a:r>
            <a:endParaRPr b="1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endParaRPr sz="24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Elämää ja arkea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endParaRPr lang="fi-FI" sz="24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1700-luvun historiantutkimus</a:t>
            </a:r>
            <a:endParaRPr sz="240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</a:pPr>
            <a:r>
              <a:rPr lang="fi-FI"/>
              <a:t>1700-luvun historiantutkimus</a:t>
            </a:r>
            <a:endParaRPr/>
          </a:p>
        </p:txBody>
      </p:sp>
      <p:sp>
        <p:nvSpPr>
          <p:cNvPr id="94" name="Google Shape;94;p1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fi-FI" dirty="0"/>
              <a:t>Tutustu Päivi Maria Pihlajan arvostelukoosteeseen 1700-luvun tutkimuksesta: </a:t>
            </a:r>
            <a:r>
              <a:rPr lang="fi-FI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Merriweather Sans"/>
                <a:hlinkClick r:id="rId4"/>
              </a:rPr>
              <a:t>Salattuja elämiä 1700-luvulla  – Monipuolista suomalaista tutkimusta eliittien historiasta ja kirjakulttuurista</a:t>
            </a: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dirty="0"/>
          </a:p>
          <a:p>
            <a:pPr marL="457200" marR="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AutoNum type="arabicPeriod" startAt="2"/>
            </a:pPr>
            <a:r>
              <a:rPr lang="fi-FI" dirty="0"/>
              <a:t>Valitse kolme tutkimusta ja tiivistä muutamalla virkkeellä niiden näkökulma 1700-luvun elämään.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dirty="0"/>
          </a:p>
          <a:p>
            <a:pPr marL="457200" marR="0" lvl="0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</a:pPr>
            <a:r>
              <a:rPr lang="fi-FI"/>
              <a:t>1700-luvun historiantutkimuksen etiikka</a:t>
            </a:r>
            <a:endParaRPr/>
          </a:p>
        </p:txBody>
      </p:sp>
      <p:sp>
        <p:nvSpPr>
          <p:cNvPr id="101" name="Google Shape;101;p14"/>
          <p:cNvSpPr txBox="1">
            <a:spLocks noGrp="1"/>
          </p:cNvSpPr>
          <p:nvPr>
            <p:ph type="body" idx="1"/>
          </p:nvPr>
        </p:nvSpPr>
        <p:spPr>
          <a:xfrm>
            <a:off x="628650" y="19018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 startAt="3"/>
            </a:pPr>
            <a:r>
              <a:rPr lang="fi-FI" dirty="0"/>
              <a:t>Lue keskustelun kooste historiantutkimuksen etiikasta: </a:t>
            </a:r>
            <a:r>
              <a:rPr lang="fi-FI" i="1" dirty="0">
                <a:hlinkClick r:id="rId3"/>
              </a:rPr>
              <a:t>Ennen modernia lukupiiri: eettistä historiantutkimusta</a:t>
            </a:r>
            <a:r>
              <a:rPr lang="fi-FI" dirty="0"/>
              <a:t>.</a:t>
            </a:r>
            <a:endParaRPr dirty="0"/>
          </a:p>
          <a:p>
            <a:pPr marL="457200" marR="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AutoNum type="arabicPeriod" startAt="4"/>
            </a:pPr>
            <a:r>
              <a:rPr lang="fi-FI" dirty="0"/>
              <a:t>Pohdi</a:t>
            </a:r>
            <a:endParaRPr dirty="0"/>
          </a:p>
          <a:p>
            <a:pPr marL="914400" marR="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AutoNum type="alphaLcParenR"/>
            </a:pPr>
            <a:r>
              <a:rPr lang="fi-FI" dirty="0"/>
              <a:t>millaisia eettisiä kysymyksiä historiantutkija voi kohdata tutkiessaan esimerkiksi ihmisten arkea</a:t>
            </a:r>
            <a:endParaRPr dirty="0"/>
          </a:p>
          <a:p>
            <a:pPr marL="914400" marR="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AutoNum type="alphaLcParenR"/>
            </a:pPr>
            <a:r>
              <a:rPr lang="fi-FI" dirty="0"/>
              <a:t>miten tutkijan pitäisi menetellä omassa tutkimuksessaan.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ukautettu suunnittelumalli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119</Words>
  <Application>Microsoft Office PowerPoint</Application>
  <PresentationFormat>Näytössä katseltava diaesitys (4:3)</PresentationFormat>
  <Paragraphs>22</Paragraphs>
  <Slides>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Merriweather Sans</vt:lpstr>
      <vt:lpstr>Verdana</vt:lpstr>
      <vt:lpstr>Mukautettu suunnittelumalli</vt:lpstr>
      <vt:lpstr>PowerPoint-esitys</vt:lpstr>
      <vt:lpstr>1700-luvun historiantutkimus</vt:lpstr>
      <vt:lpstr>1700-luvun historiantutkimuksen etiikka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Impiö Tuula Katariina</dc:creator>
  <cp:lastModifiedBy>Impiö Tuula Katariina</cp:lastModifiedBy>
  <cp:revision>5</cp:revision>
  <dcterms:modified xsi:type="dcterms:W3CDTF">2020-01-08T17:13:07Z</dcterms:modified>
</cp:coreProperties>
</file>