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3" clrIdx="0"/>
  <p:cmAuthor id="2" name="Vesa Vihervä" initials="" lastIdx="1" clrIdx="1"/>
  <p:cmAuthor id="3" name="Antti Kohi" initials="" lastIdx="2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81" d="100"/>
          <a:sy n="81" d="100"/>
        </p:scale>
        <p:origin x="678" y="96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1240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aihe/artikkeli/2015/07/09/lahi-idan-kauhu-isis-julma-ja-rikas-terroristijarjest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64394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23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Sotien ja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</a:t>
            </a:r>
            <a:r>
              <a:rPr lang="fi-FI" alt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ekasorron keskellä</a:t>
            </a:r>
            <a:endParaRPr lang="fi-FI" altLang="fi-FI" sz="2400" b="1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b="1" i="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/>
              <a:t>Ryhmätyö terrorijärjestö Isiksestä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68322" y="1174469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 smtClean="0"/>
              <a:t>Ohjeet:</a:t>
            </a:r>
          </a:p>
          <a:p>
            <a:pPr marL="360000" marR="0" lvl="0" indent="-360000" algn="l" rtl="0">
              <a:spcBef>
                <a:spcPts val="0"/>
              </a:spcBef>
              <a:spcAft>
                <a:spcPts val="0"/>
              </a:spcAft>
            </a:pPr>
            <a:r>
              <a:rPr lang="fi" dirty="0" smtClean="0"/>
              <a:t>Ryhmätyö </a:t>
            </a:r>
            <a:r>
              <a:rPr lang="fi" dirty="0"/>
              <a:t>tehdään neljän hengen ryhmissä.</a:t>
            </a:r>
          </a:p>
          <a:p>
            <a:pPr marL="360000" marR="0" lvl="0" indent="-360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" dirty="0"/>
              <a:t>Katsokaa aluksi lyhyt video Isiksestä (1 </a:t>
            </a:r>
            <a:r>
              <a:rPr lang="fi" dirty="0" smtClean="0"/>
              <a:t>min)</a:t>
            </a:r>
            <a:endParaRPr lang="fi" u="sng" dirty="0">
              <a:solidFill>
                <a:schemeClr val="hlink"/>
              </a:solidFill>
            </a:endParaRPr>
          </a:p>
          <a:p>
            <a:pPr marL="360000" marR="0" lvl="0" indent="-360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" dirty="0" smtClean="0"/>
              <a:t>Kukin </a:t>
            </a:r>
            <a:r>
              <a:rPr lang="fi" dirty="0"/>
              <a:t>ryhmä saa oman aiheen. Tehtävänä on </a:t>
            </a:r>
            <a:endParaRPr lang="fi" dirty="0" smtClean="0"/>
          </a:p>
          <a:p>
            <a:pPr marL="720000" lvl="1" indent="-288000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fi" dirty="0"/>
              <a:t>lukea aiheeseen liittyvä Suomen Kuvalehden artikkeli. </a:t>
            </a:r>
          </a:p>
          <a:p>
            <a:pPr marL="720000" lvl="1" indent="-288000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fi" dirty="0" smtClean="0"/>
              <a:t>tiivistää </a:t>
            </a:r>
            <a:r>
              <a:rPr lang="fi" dirty="0"/>
              <a:t>artikkelin sanoma.</a:t>
            </a:r>
          </a:p>
          <a:p>
            <a:pPr marL="720000" lvl="1" indent="-288000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fi" dirty="0"/>
              <a:t>etsiä kuva, joka liittyy hyvin aiheeseen.</a:t>
            </a:r>
          </a:p>
          <a:p>
            <a:pPr marL="360000" marR="0" lvl="0" indent="-360000" algn="l" rtl="0">
              <a:spcBef>
                <a:spcPts val="0"/>
              </a:spcBef>
              <a:spcAft>
                <a:spcPts val="0"/>
              </a:spcAft>
            </a:pPr>
            <a:r>
              <a:rPr lang="fi" dirty="0"/>
              <a:t>Tuotokset jaetaan ja esitellään ryhmän muille jäsenille</a:t>
            </a:r>
            <a:r>
              <a:rPr lang="fi" dirty="0" smtClean="0"/>
              <a:t>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</a:pPr>
            <a:endParaRPr lang="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 smtClean="0"/>
              <a:t>Linkki videoon: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 u="sng" dirty="0">
                <a:solidFill>
                  <a:schemeClr val="hlink"/>
                </a:solidFill>
                <a:hlinkClick r:id="rId3"/>
              </a:rPr>
              <a:t>http://yle.fi/aihe/artikkeli/2015/07/09/lahi-idan-kauhu-isis-julma-ja-rikas-terroristijarjesto</a:t>
            </a:r>
            <a:endParaRPr lang="fi" sz="1800"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5077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a8d9c6b2-3655-4504-8205-749f4c2876db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1222</TotalTime>
  <Words>64</Words>
  <Application>Microsoft Office PowerPoint</Application>
  <PresentationFormat>Näytössä katseltava diaesitys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MS PGothic</vt:lpstr>
      <vt:lpstr>MS PGothic</vt:lpstr>
      <vt:lpstr>Courier New</vt:lpstr>
      <vt:lpstr>Geneva</vt:lpstr>
      <vt:lpstr>Lucida Grande</vt:lpstr>
      <vt:lpstr>Verdana</vt:lpstr>
      <vt:lpstr>Blank Presentation</vt:lpstr>
      <vt:lpstr>PowerPoint-esitys</vt:lpstr>
      <vt:lpstr>Ryhmätyö terrorijärjestö Isiksestä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Opettaja</cp:lastModifiedBy>
  <cp:revision>109</cp:revision>
  <dcterms:created xsi:type="dcterms:W3CDTF">2016-09-06T12:02:22Z</dcterms:created>
  <dcterms:modified xsi:type="dcterms:W3CDTF">2018-05-25T05:18:11Z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