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9"/>
  </p:notesMasterIdLst>
  <p:sldIdLst>
    <p:sldId id="256" r:id="rId6"/>
    <p:sldId id="257" r:id="rId7"/>
    <p:sldId id="260" r:id="rId8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6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mmo Päivärinta" initials="" lastIdx="5" clrIdx="0"/>
  <p:cmAuthor id="2" name="Vesa Vihervä" initials="" lastIdx="1" clrIdx="1"/>
  <p:cmAuthor id="3" name="Antti Kohi" initials="" lastIdx="2" clrIdx="2"/>
  <p:cmAuthor id="4" name="Hannele Palo" initials="" lastIdx="4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561"/>
    <p:restoredTop sz="94658"/>
  </p:normalViewPr>
  <p:slideViewPr>
    <p:cSldViewPr>
      <p:cViewPr varScale="1">
        <p:scale>
          <a:sx n="106" d="100"/>
          <a:sy n="106" d="100"/>
        </p:scale>
        <p:origin x="666" y="108"/>
      </p:cViewPr>
      <p:guideLst>
        <p:guide orient="horz" pos="102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0" Type="http://schemas.openxmlformats.org/officeDocument/2006/relationships/commentAuthors" Target="commentAuthors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 dirty="0" smtClean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 dirty="0" smtClean="0"/>
          </a:p>
        </p:txBody>
      </p:sp>
    </p:spTree>
    <p:extLst>
      <p:ext uri="{BB962C8B-B14F-4D97-AF65-F5344CB8AC3E}">
        <p14:creationId xmlns:p14="http://schemas.microsoft.com/office/powerpoint/2010/main" val="1770879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121149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9" name="Shape 13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59322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Vedä kuva paikkamerkkiin tai lisää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perustyylejä naps.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tekstin perustyylejä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 smtClean="0">
                <a:solidFill>
                  <a:schemeClr val="accent1"/>
                </a:solidFill>
                <a:latin typeface="Verdana" pitchFamily="34" charset="0"/>
              </a:rPr>
              <a:t>Forum II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suomenkuvalehti.fi/rajalla/2016/03/22/terrorismi-uhkaa-muuttua-mediaviihteeksi/?shared=965-c3d64933-4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uomenkuvalehti.fi/jutut/ulkomaat/afrikka/tutkija-nato-antanut-lisaa-puhtia-terroristijarjestoille-afrikassa/?shared=41899-8d4e71da-4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qhUGGDcMk9U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1981200"/>
            <a:ext cx="3413114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</a:t>
            </a:r>
            <a:r>
              <a:rPr lang="fi-FI" altLang="fi-FI" sz="2400" i="0" dirty="0" smtClean="0">
                <a:solidFill>
                  <a:schemeClr val="accent1"/>
                </a:solidFill>
              </a:rPr>
              <a:t>24		</a:t>
            </a: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" sz="2400" b="1" i="0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Kansainvälisen </a:t>
            </a:r>
            <a:endParaRPr lang="fi" sz="2400" b="1" i="0" dirty="0" smtClean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" sz="2400" b="1" i="0" dirty="0" smtClean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politiikan </a:t>
            </a:r>
            <a:r>
              <a:rPr lang="fi" sz="2400" b="1" i="0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haasteet</a:t>
            </a:r>
            <a:endParaRPr lang="fi-FI" altLang="fi-FI" sz="2400" b="1" i="0" dirty="0" smtClean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b="1" i="0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" dirty="0"/>
              <a:t>T</a:t>
            </a:r>
            <a:r>
              <a:rPr lang="fi" dirty="0" smtClean="0"/>
              <a:t>errorismi</a:t>
            </a:r>
            <a:endParaRPr lang="fi" dirty="0"/>
          </a:p>
        </p:txBody>
      </p:sp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685800" y="1196752"/>
            <a:ext cx="7772400" cy="4496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b="1" dirty="0" smtClean="0"/>
              <a:t>Tehtävä 1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dirty="0" smtClean="0"/>
              <a:t>Lue </a:t>
            </a:r>
            <a:r>
              <a:rPr lang="fi" dirty="0"/>
              <a:t>Suomen Kuvalehden terrorismia käsittelevät artikkelit. Vastaa kumpaankin kysymykseen muutamalla lauseella. </a:t>
            </a:r>
          </a:p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5000"/>
              <a:buFont typeface="Arial" pitchFamily="34" charset="0"/>
              <a:buChar char="•"/>
            </a:pPr>
            <a:r>
              <a:rPr lang="fi" dirty="0" smtClean="0"/>
              <a:t>Mitkä </a:t>
            </a:r>
            <a:r>
              <a:rPr lang="fi" dirty="0"/>
              <a:t>tekijät lisäävät terroria Afrikassa?</a:t>
            </a:r>
          </a:p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5000"/>
              <a:buFont typeface="Arial" pitchFamily="34" charset="0"/>
              <a:buChar char="•"/>
            </a:pPr>
            <a:r>
              <a:rPr lang="fi" dirty="0" smtClean="0"/>
              <a:t>Onko </a:t>
            </a:r>
            <a:r>
              <a:rPr lang="fi" dirty="0"/>
              <a:t>terrorismi jo mediaviihdettä?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lang="fi" u="sng" dirty="0">
              <a:solidFill>
                <a:schemeClr val="hlink"/>
              </a:solidFill>
              <a:hlinkClick r:id="rId3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lang="fi-FI" dirty="0" smtClean="0"/>
              <a:t>Linkit artikkeliin Afrikan terrorismista: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None/>
            </a:pPr>
            <a:r>
              <a:rPr lang="fi" sz="1800" u="sng" dirty="0">
                <a:solidFill>
                  <a:schemeClr val="hlink"/>
                </a:solidFill>
                <a:hlinkClick r:id="rId4"/>
              </a:rPr>
              <a:t>http://suomenkuvalehti.fi/jutut/ulkomaat/afrikka/tutkija-nato-antanut-lisaa-puhtia-terroristijarjestoille-afrikassa/?shared=41899-8d4e71da-4</a:t>
            </a:r>
            <a:endParaRPr lang="fi-FI" sz="1800" dirty="0" smtClean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lang="fi-FI" dirty="0" smtClean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lang="fi-FI" dirty="0" smtClean="0"/>
              <a:t>Linkki artikkeliin terrorismista mediaviihteenä: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None/>
            </a:pPr>
            <a:r>
              <a:rPr lang="fi" sz="1800" u="sng" dirty="0">
                <a:solidFill>
                  <a:schemeClr val="hlink"/>
                </a:solidFill>
                <a:hlinkClick r:id="rId3"/>
              </a:rPr>
              <a:t>http://suomenkuvalehti.fi/rajalla/2016/03/22/terrorismi-uhkaa-muuttua-mediaviihteeksi/?shared=965-c3d64933-4</a:t>
            </a:r>
            <a:endParaRPr lang="fi-FI" sz="1800" dirty="0" smtClean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lang="fi-FI" dirty="0" smtClean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5805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"/>
              <a:t>Tehtävä - terrorismi</a:t>
            </a:r>
          </a:p>
        </p:txBody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685800" y="1268760"/>
            <a:ext cx="7772400" cy="4496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lang="fi" b="1" dirty="0" smtClean="0"/>
              <a:t>Tehtävä 2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i" dirty="0" smtClean="0"/>
              <a:t>Katso </a:t>
            </a:r>
            <a:r>
              <a:rPr lang="fi" dirty="0"/>
              <a:t>uutislähetys vuonna 2016 Istanbuliin tehdystä terrori-iskusta.</a:t>
            </a:r>
          </a:p>
          <a:p>
            <a:pPr marL="288000" marR="0" lvl="0" indent="-288000" algn="l" rtl="0"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fi" smtClean="0"/>
              <a:t> Miksi </a:t>
            </a:r>
            <a:r>
              <a:rPr lang="fi" dirty="0"/>
              <a:t>juuri lentokentät ovat usein terroristien kohteena?</a:t>
            </a:r>
          </a:p>
          <a:p>
            <a:pPr marL="288000" marR="0" lvl="0" indent="-288000" algn="l" rtl="0"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fi" dirty="0" smtClean="0"/>
              <a:t> Miksi </a:t>
            </a:r>
            <a:r>
              <a:rPr lang="fi" dirty="0"/>
              <a:t>Turkki pyrki estämään terrori-iskun kuvien leviämisen?</a:t>
            </a:r>
          </a:p>
          <a:p>
            <a:pPr marL="288000" marR="0" lvl="0" indent="-288000" algn="l" rtl="0"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fi" dirty="0" smtClean="0"/>
              <a:t> Pohdi</a:t>
            </a:r>
            <a:r>
              <a:rPr lang="fi" dirty="0"/>
              <a:t>, miksi Turkissa on tapahtunut paljon terrori-iskuja</a:t>
            </a:r>
            <a:r>
              <a:rPr lang="fi" dirty="0" smtClean="0"/>
              <a:t>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i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dirty="0" smtClean="0"/>
              <a:t>Linkki uutislähetykseen: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" sz="1800" u="sng" dirty="0">
                <a:solidFill>
                  <a:schemeClr val="hlink"/>
                </a:solidFill>
                <a:hlinkClick r:id="rId3"/>
              </a:rPr>
              <a:t>https://www.youtube.com/watch?v=qhUGGDcMk9U</a:t>
            </a:r>
            <a:endParaRPr lang="fi" sz="1800" dirty="0" smtClean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i" dirty="0"/>
          </a:p>
        </p:txBody>
      </p:sp>
    </p:spTree>
    <p:extLst>
      <p:ext uri="{BB962C8B-B14F-4D97-AF65-F5344CB8AC3E}">
        <p14:creationId xmlns:p14="http://schemas.microsoft.com/office/powerpoint/2010/main" val="389854324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pe-ppt_pohja" id="{5733D5CD-3864-A844-87E4-12B4A7516803}" vid="{DD135B07-40C7-0E46-8712-5E6F024D19D3}"/>
    </a:ext>
  </a:ext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8d9c6b2-3655-4504-8205-749f4c2876db"/>
    <ValoIntranetConfidentiality xmlns="a8d9c6b2-3655-4504-8205-749f4c2876db" xsi:nil="true"/>
    <TaxKeywordTaxHTField xmlns="a8d9c6b2-3655-4504-8205-749f4c2876db">
      <Terms xmlns="http://schemas.microsoft.com/office/infopath/2007/PartnerControls"/>
    </TaxKeywordTaxHTField>
    <ValoIntranetDocumentOwner xmlns="a8d9c6b2-3655-4504-8205-749f4c2876db">
      <UserInfo>
        <DisplayName/>
        <AccountId xsi:nil="true"/>
        <AccountType/>
      </UserInfo>
    </ValoIntranetDocumentOwner>
    <ValoIntranetDocumentType xmlns="a8d9c6b2-3655-4504-8205-749f4c2876db" xsi:nil="true"/>
    <ValoIntranetPreservationTime xmlns="a8d9c6b2-3655-4504-8205-749f4c2876db">1 vuosi</ValoIntranetPreservationTime>
  </documentManagement>
</p:properties>
</file>

<file path=customXml/item2.xml><?xml version="1.0" encoding="utf-8"?>
<LongProperties xmlns="http://schemas.microsoft.com/office/2006/metadata/longPropertie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Oiva Dokumentti 2" ma:contentTypeID="0x0101006A759CC3617D4A198264873379924809007A1E2605DCD38D45AFD65C9D5303E4F7" ma:contentTypeVersion="6" ma:contentTypeDescription="Luo uusi asiakirja." ma:contentTypeScope="" ma:versionID="828e98d423d5acdb6cf5c3f1a5a9947e">
  <xsd:schema xmlns:xsd="http://www.w3.org/2001/XMLSchema" xmlns:xs="http://www.w3.org/2001/XMLSchema" xmlns:p="http://schemas.microsoft.com/office/2006/metadata/properties" xmlns:ns2="a8d9c6b2-3655-4504-8205-749f4c2876db" targetNamespace="http://schemas.microsoft.com/office/2006/metadata/properties" ma:root="true" ma:fieldsID="51587bf6ca1a57cb963cd34efc547897" ns2:_="">
    <xsd:import namespace="a8d9c6b2-3655-4504-8205-749f4c2876db"/>
    <xsd:element name="properties">
      <xsd:complexType>
        <xsd:sequence>
          <xsd:element name="documentManagement">
            <xsd:complexType>
              <xsd:all>
                <xsd:element ref="ns2:ValoIntranetDocumentOwner" minOccurs="0"/>
                <xsd:element ref="ns2:ValoIntranetDocumentType" minOccurs="0"/>
                <xsd:element ref="ns2:ValoIntranetConfidentiality" minOccurs="0"/>
                <xsd:element ref="ns2:ValoIntranetPreservationTime" minOccurs="0"/>
                <xsd:element ref="ns2:TaxKeywordTaxHTField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d9c6b2-3655-4504-8205-749f4c2876db" elementFormDefault="qualified">
    <xsd:import namespace="http://schemas.microsoft.com/office/2006/documentManagement/types"/>
    <xsd:import namespace="http://schemas.microsoft.com/office/infopath/2007/PartnerControls"/>
    <xsd:element name="ValoIntranetDocumentOwner" ma:index="8" nillable="true" ma:displayName="Omistaja" ma:list="UserInfo" ma:SharePointGroup="0" ma:internalName="ValoIntranetDocument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ValoIntranetDocumentType" ma:index="9" nillable="true" ma:displayName="Tyyppi" ma:internalName="ValoIntranetDocument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opimus"/>
          <xsd:enumeration value="Suunnitelma"/>
          <xsd:enumeration value="Tiedote"/>
        </xsd:restriction>
      </xsd:simpleType>
    </xsd:element>
    <xsd:element name="ValoIntranetConfidentiality" ma:index="10" nillable="true" ma:displayName="Luottamuksellisuus" ma:internalName="ValoIntranetConfidentiality">
      <xsd:simpleType>
        <xsd:restriction base="dms:Choice">
          <xsd:enumeration value="Julkinen"/>
          <xsd:enumeration value="Luottamuksellinen"/>
          <xsd:enumeration value="Salainen"/>
          <xsd:enumeration value="Sisäinen"/>
        </xsd:restriction>
      </xsd:simpleType>
    </xsd:element>
    <xsd:element name="ValoIntranetPreservationTime" ma:index="11" nillable="true" ma:displayName="Säilytysaika" ma:default="1 vuosi" ma:internalName="ValoIntranetPreservationTime">
      <xsd:simpleType>
        <xsd:restriction base="dms:Choice">
          <xsd:enumeration value="1 vuosi"/>
          <xsd:enumeration value="3 vuotta"/>
          <xsd:enumeration value="5 vuotta"/>
          <xsd:enumeration value="Aina"/>
        </xsd:restriction>
      </xsd:simpleType>
    </xsd:element>
    <xsd:element name="TaxKeywordTaxHTField" ma:index="12" nillable="true" ma:taxonomy="true" ma:internalName="TaxKeywordTaxHTField" ma:taxonomyFieldName="TaxKeyword" ma:displayName="Yrityksen avainsanat" ma:fieldId="{23f27201-bee3-471e-b2e7-b64fd8b7ca38}" ma:taxonomyMulti="true" ma:sspId="1b7528bd-6053-4c54-9fa3-c362d387d92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3" nillable="true" ma:displayName="Taxonomy Catch All Column" ma:hidden="true" ma:list="{a3bf15aa-9e81-4b24-a427-75a26834ba2b}" ma:internalName="TaxCatchAll" ma:showField="CatchAllData" ma:web="a8d9c6b2-3655-4504-8205-749f4c2876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4" nillable="true" ma:displayName="Taxonomy Catch All Column1" ma:hidden="true" ma:list="{a3bf15aa-9e81-4b24-a427-75a26834ba2b}" ma:internalName="TaxCatchAllLabel" ma:readOnly="true" ma:showField="CatchAllDataLabel" ma:web="a8d9c6b2-3655-4504-8205-749f4c2876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C69D417-8C22-437C-8803-F9A9448B1813}">
  <ds:schemaRefs>
    <ds:schemaRef ds:uri="http://schemas.microsoft.com/office/2006/documentManagement/types"/>
    <ds:schemaRef ds:uri="http://www.w3.org/XML/1998/namespace"/>
    <ds:schemaRef ds:uri="http://purl.org/dc/elements/1.1/"/>
    <ds:schemaRef ds:uri="http://purl.org/dc/terms/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a8d9c6b2-3655-4504-8205-749f4c2876db"/>
  </ds:schemaRefs>
</ds:datastoreItem>
</file>

<file path=customXml/itemProps2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670A98C9-F725-421C-A119-76FAAE7798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d9c6b2-3655-4504-8205-749f4c2876d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ppt-ope_pohja</Template>
  <TotalTime>1318</TotalTime>
  <Words>97</Words>
  <Application>Microsoft Office PowerPoint</Application>
  <PresentationFormat>Näytössä katseltava diaesitys (4:3)</PresentationFormat>
  <Paragraphs>25</Paragraphs>
  <Slides>3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10" baseType="lpstr">
      <vt:lpstr>MS PGothic</vt:lpstr>
      <vt:lpstr>MS PGothic</vt:lpstr>
      <vt:lpstr>Arial</vt:lpstr>
      <vt:lpstr>Geneva</vt:lpstr>
      <vt:lpstr>Lucida Grande</vt:lpstr>
      <vt:lpstr>Verdana</vt:lpstr>
      <vt:lpstr>Blank Presentation</vt:lpstr>
      <vt:lpstr>PowerPoint-esitys</vt:lpstr>
      <vt:lpstr>Terrorismi</vt:lpstr>
      <vt:lpstr>Tehtävä - terrorismi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Microsoft Office -käyttäjä</dc:creator>
  <cp:lastModifiedBy>Opettaja</cp:lastModifiedBy>
  <cp:revision>116</cp:revision>
  <dcterms:created xsi:type="dcterms:W3CDTF">2016-09-06T12:02:22Z</dcterms:created>
  <dcterms:modified xsi:type="dcterms:W3CDTF">2017-05-23T09:59:10Z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  <property fmtid="{D5CDD505-2E9C-101B-9397-08002B2CF9AE}" pid="3" name="ContentTypeId">
    <vt:lpwstr>0x0101006A759CC3617D4A198264873379924809007A1E2605DCD38D45AFD65C9D5303E4F7</vt:lpwstr>
  </property>
  <property fmtid="{D5CDD505-2E9C-101B-9397-08002B2CF9AE}" pid="4" name="TaxKeyword">
    <vt:lpwstr/>
  </property>
</Properties>
</file>