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57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mo Päivärinta" initials="" lastIdx="3" clrIdx="0"/>
  <p:cmAuthor id="2" name="Vesa Vihervä" initials="" lastIdx="1" clrIdx="1"/>
  <p:cmAuthor id="3" name="Antti Kohi" initials="" lastIdx="2" clrIdx="2"/>
  <p:cmAuthor id="4" name="Hannele Palo" initials="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1"/>
    <p:restoredTop sz="94658"/>
  </p:normalViewPr>
  <p:slideViewPr>
    <p:cSldViewPr>
      <p:cViewPr varScale="1">
        <p:scale>
          <a:sx n="70" d="100"/>
          <a:sy n="70" d="100"/>
        </p:scale>
        <p:origin x="978" y="72"/>
      </p:cViewPr>
      <p:guideLst>
        <p:guide orient="horz" pos="102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 dirty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627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uomenkuvalehti.fi/jutut/ulkomaat/hamasin-ja-israelin-vaikea-tie-rauhaan-pommitukset-jatkuvat-gazassa/?shared=9026-0e5e8222-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uomenkuvalehti.fi/jutut/ulkomaat/hamasin-ja-israelin-vaikea-tie-rauhaan-pommitukset-jatkuvat-gazassa/?shared=9026-0e5e8222-99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370325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22		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Toivon ja epätoivon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Palestiina</a:t>
            </a:r>
            <a:endParaRPr lang="fi-FI" altLang="fi-FI" sz="2400" b="1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" sz="2400" dirty="0"/>
              <a:t>Israelin ja Palestiinan sota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994400"/>
            <a:ext cx="7772400" cy="516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" b="1" dirty="0"/>
              <a:t>Tehtävä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" dirty="0"/>
              <a:t>Lue Suomen Kuvalehden artikkeli Gazan pommituksista </a:t>
            </a:r>
            <a:r>
              <a:rPr lang="fi" dirty="0">
                <a:solidFill>
                  <a:srgbClr val="000000"/>
                </a:solidFill>
              </a:rPr>
              <a:t>vuodelta 2012. </a:t>
            </a:r>
            <a:endParaRPr lang="fi" u="sng" dirty="0">
              <a:solidFill>
                <a:schemeClr val="hlink"/>
              </a:solidFill>
              <a:hlinkClick r:id="rId3"/>
            </a:endParaRP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" dirty="0">
                <a:solidFill>
                  <a:srgbClr val="000000"/>
                </a:solidFill>
              </a:rPr>
              <a:t>Miten artikkeli kuvaa Israelin ja Palestiinan kriisiä? Tiivistä artikkelin sisältö kolmeen lauseeseen.</a:t>
            </a: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" dirty="0">
                <a:solidFill>
                  <a:srgbClr val="000000"/>
                </a:solidFill>
              </a:rPr>
              <a:t>Mitä artikkelin kuvat kertovat Israelin ja Palestiinan kriisistä?</a:t>
            </a: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" dirty="0">
                <a:solidFill>
                  <a:srgbClr val="000000"/>
                </a:solidFill>
              </a:rPr>
              <a:t>Kuvittele olevasi israelilainen tai palestiinalainen. Kirjoita perusteltu mielipide vastapuolen toiminnasta. </a:t>
            </a: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" dirty="0">
                <a:solidFill>
                  <a:srgbClr val="000000"/>
                </a:solidFill>
              </a:rPr>
              <a:t>Etsi Gazasta numerotietoa ja infograafeja hakusanoilla Gaza in numbers/</a:t>
            </a:r>
            <a:r>
              <a:rPr lang="fi-FI" dirty="0">
                <a:solidFill>
                  <a:srgbClr val="000000"/>
                </a:solidFill>
              </a:rPr>
              <a:t>G</a:t>
            </a:r>
            <a:r>
              <a:rPr lang="fi" dirty="0">
                <a:solidFill>
                  <a:srgbClr val="000000"/>
                </a:solidFill>
              </a:rPr>
              <a:t>aza by numbers. Mitä ne kertovat Gazan tilanteesta?</a:t>
            </a:r>
          </a:p>
          <a:p>
            <a:pPr marL="4572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" sz="1800" dirty="0">
              <a:solidFill>
                <a:srgbClr val="000000"/>
              </a:solidFill>
            </a:endParaRPr>
          </a:p>
          <a:p>
            <a:pPr marL="11430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" dirty="0">
                <a:solidFill>
                  <a:srgbClr val="000000"/>
                </a:solidFill>
              </a:rPr>
              <a:t>Linkki artikkeliin:</a:t>
            </a:r>
          </a:p>
          <a:p>
            <a:pPr marL="11430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 sz="1800" dirty="0">
                <a:hlinkClick r:id="rId4"/>
              </a:rPr>
              <a:t>http://suomenkuvalehti.fi/jutut/ulkomaat/hamasin-ja-israelin-vaikea-tie-rauhaan-pommitukset-jatkuvat-gazassa/?shared=9026-0e5e8222-999</a:t>
            </a:r>
            <a:endParaRPr lang="fi" sz="1800" dirty="0">
              <a:solidFill>
                <a:srgbClr val="000000"/>
              </a:solidFill>
            </a:endParaRP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056663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1064</TotalTime>
  <Words>80</Words>
  <Application>Microsoft Office PowerPoint</Application>
  <PresentationFormat>Näytössä katseltava diaesitys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Israelin ja Palestiinan sota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Impiö Tuula Katariina</cp:lastModifiedBy>
  <cp:revision>109</cp:revision>
  <dcterms:created xsi:type="dcterms:W3CDTF">2016-09-06T12:02:22Z</dcterms:created>
  <dcterms:modified xsi:type="dcterms:W3CDTF">2020-04-30T04:36:49Z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