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9"/>
  </p:notesMasterIdLst>
  <p:sldIdLst>
    <p:sldId id="256" r:id="rId6"/>
    <p:sldId id="257" r:id="rId7"/>
    <p:sldId id="258" r:id="rId8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mo Päivärinta" initials="" lastIdx="3" clrIdx="0"/>
  <p:cmAuthor id="2" name="Vesa Vihervä" initials="" lastIdx="1" clrIdx="1"/>
  <p:cmAuthor id="3" name="Antti Kohi" initials="" lastIdx="2" clrIdx="2"/>
  <p:cmAuthor id="4" name="Hannele Palo" initials="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61"/>
    <p:restoredTop sz="94658"/>
  </p:normalViewPr>
  <p:slideViewPr>
    <p:cSldViewPr>
      <p:cViewPr varScale="1">
        <p:scale>
          <a:sx n="106" d="100"/>
          <a:sy n="106" d="100"/>
        </p:scale>
        <p:origin x="666" y="108"/>
      </p:cViewPr>
      <p:guideLst>
        <p:guide orient="horz" pos="102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 dirty="0" smtClean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177087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"/>
              <a:t>2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2995730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"/>
              <a:t>3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271440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okattu asettelu"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574400" y="0"/>
            <a:ext cx="45696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5323050" y="741200"/>
            <a:ext cx="3075000" cy="5375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BDBDBD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algn="t" rotWithShape="0">
              <a:srgbClr val="000000">
                <a:alpha val="298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291875" y="542533"/>
            <a:ext cx="3978000" cy="185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291950" y="2473267"/>
            <a:ext cx="3978000" cy="343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z="1000">
                <a:solidFill>
                  <a:schemeClr val="dk2"/>
                </a:solidFill>
              </a:rPr>
              <a:t>‹#›</a:t>
            </a:fld>
            <a:endParaRPr lang="fi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8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Vedä kuva paikkamerkkiin tai lisää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perustyylejä naps.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 smtClean="0">
                <a:solidFill>
                  <a:schemeClr val="accent1"/>
                </a:solidFill>
                <a:latin typeface="Verdana" pitchFamily="34" charset="0"/>
              </a:rPr>
              <a:t>Forum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yle.fi/aihe/artikkeli/2006/09/08/molemmat-wtc-tornit-romahtiv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385394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i="0">
                <a:solidFill>
                  <a:schemeClr val="accent1"/>
                </a:solidFill>
              </a:rPr>
              <a:t>Luku </a:t>
            </a:r>
            <a:r>
              <a:rPr lang="fi-FI" altLang="fi-FI" sz="2400" i="0" smtClean="0">
                <a:solidFill>
                  <a:schemeClr val="accent1"/>
                </a:solidFill>
              </a:rPr>
              <a:t>16</a:t>
            </a:r>
            <a:r>
              <a:rPr lang="fi-FI" altLang="fi-FI" sz="2400" i="0" dirty="0" smtClean="0">
                <a:solidFill>
                  <a:schemeClr val="accent1"/>
                </a:solidFill>
              </a:rPr>
              <a:t>		</a:t>
            </a: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2400" b="1" i="0" dirty="0" smtClean="0">
                <a:solidFill>
                  <a:schemeClr val="accent1"/>
                </a:solidFill>
              </a:rPr>
              <a:t>Yhdysvallat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2400" b="1" i="0" dirty="0">
                <a:solidFill>
                  <a:schemeClr val="accent1"/>
                </a:solidFill>
              </a:rPr>
              <a:t>m</a:t>
            </a:r>
            <a:r>
              <a:rPr lang="fi-FI" altLang="fi-FI" sz="2400" b="1" i="0" dirty="0" smtClean="0">
                <a:solidFill>
                  <a:schemeClr val="accent1"/>
                </a:solidFill>
              </a:rPr>
              <a:t>aailmanpolitiikassa</a:t>
            </a: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b="1" i="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"/>
              <a:t>11.9.2001 vaikutus USA:n politiikkaan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t="15748" b="15748"/>
          <a:stretch/>
        </p:blipFill>
        <p:spPr>
          <a:xfrm>
            <a:off x="3463250" y="1693132"/>
            <a:ext cx="2384200" cy="4310133"/>
          </a:xfrm>
          <a:prstGeom prst="rect">
            <a:avLst/>
          </a:prstGeom>
          <a:noFill/>
          <a:ln w="76200" cap="flat" cmpd="dbl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87359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t="15748" b="15748"/>
          <a:stretch/>
        </p:blipFill>
        <p:spPr>
          <a:xfrm>
            <a:off x="5668450" y="1273932"/>
            <a:ext cx="2384200" cy="4310133"/>
          </a:xfrm>
          <a:prstGeom prst="rect">
            <a:avLst/>
          </a:prstGeom>
          <a:noFill/>
          <a:ln w="76200" cap="flat" cmpd="dbl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539552" y="730600"/>
            <a:ext cx="4373400" cy="6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b="1" dirty="0" smtClean="0"/>
              <a:t>Tehtävä</a:t>
            </a:r>
          </a:p>
          <a:p>
            <a:pPr marL="288000" lvl="0" indent="-28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 dirty="0"/>
              <a:t>S</a:t>
            </a:r>
            <a:r>
              <a:rPr lang="fi" sz="1800" dirty="0" smtClean="0"/>
              <a:t>elvitä</a:t>
            </a:r>
            <a:endParaRPr lang="fi" sz="1800" dirty="0"/>
          </a:p>
          <a:p>
            <a:pPr marL="288000" lvl="0" indent="-28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i" sz="1800" dirty="0"/>
              <a:t>Mitä 11.9. terrori-iskuissa tapahtui?</a:t>
            </a:r>
          </a:p>
          <a:p>
            <a:pPr marL="288000" lvl="0" indent="-28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i" sz="1800" dirty="0"/>
              <a:t>Kuka oli iskujen takana?</a:t>
            </a:r>
          </a:p>
          <a:p>
            <a:pPr marL="288000" lvl="0" indent="-28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i" sz="1800" dirty="0"/>
              <a:t>Katso uutisvideo terrori-iskuista (12 min</a:t>
            </a:r>
            <a:r>
              <a:rPr lang="fi" sz="1800" dirty="0" smtClean="0"/>
              <a:t>)</a:t>
            </a:r>
            <a:endParaRPr lang="fi" sz="1800" u="sng" dirty="0">
              <a:solidFill>
                <a:schemeClr val="hlink"/>
              </a:solidFill>
              <a:hlinkClick r:id="rId4"/>
            </a:endParaRPr>
          </a:p>
          <a:p>
            <a:pPr marL="288000" lvl="0" indent="-28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i" sz="1800" dirty="0"/>
              <a:t>Millaisia reaktioita terrori-isku aiheutti?</a:t>
            </a:r>
          </a:p>
          <a:p>
            <a:pPr marL="288000" lvl="0" indent="-28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i" sz="1800" dirty="0"/>
              <a:t>Mikä vaikutus iskuilla oli USA:n kansainväliseen politiikkaan?</a:t>
            </a:r>
          </a:p>
          <a:p>
            <a:pPr marL="288000" lvl="0" indent="-28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i" sz="1800" dirty="0"/>
              <a:t>Pohdi, miksi terrori-iskut tehtiin.</a:t>
            </a:r>
          </a:p>
          <a:p>
            <a:pPr marL="288000" lvl="0" indent="-28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i" sz="1800" dirty="0"/>
              <a:t>Pohdi, missä mielessä terrori-iskut olivat tekijöiden kannalta menestys</a:t>
            </a:r>
            <a:r>
              <a:rPr lang="fi" sz="1800" dirty="0" smtClean="0"/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i" sz="18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 smtClean="0"/>
              <a:t>Linkki uutisvideoon:</a:t>
            </a:r>
            <a:r>
              <a:rPr lang="fi-FI" dirty="0" smtClean="0"/>
              <a:t>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fi" u="sng" dirty="0">
                <a:solidFill>
                  <a:schemeClr val="hlink"/>
                </a:solidFill>
                <a:hlinkClick r:id="rId4"/>
              </a:rPr>
              <a:t>http://yle.fi/aihe/artikkeli/2006/09/08/molemmat-wtc-tornit-romahtivat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756319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pe-ppt_pohja" id="{5733D5CD-3864-A844-87E4-12B4A7516803}" vid="{DD135B07-40C7-0E46-8712-5E6F024D19D3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iva Dokumentti 2" ma:contentTypeID="0x0101006A759CC3617D4A198264873379924809007A1E2605DCD38D45AFD65C9D5303E4F7" ma:contentTypeVersion="6" ma:contentTypeDescription="Luo uusi asiakirja." ma:contentTypeScope="" ma:versionID="828e98d423d5acdb6cf5c3f1a5a9947e">
  <xsd:schema xmlns:xsd="http://www.w3.org/2001/XMLSchema" xmlns:xs="http://www.w3.org/2001/XMLSchema" xmlns:p="http://schemas.microsoft.com/office/2006/metadata/properties" xmlns:ns2="a8d9c6b2-3655-4504-8205-749f4c2876db" targetNamespace="http://schemas.microsoft.com/office/2006/metadata/properties" ma:root="true" ma:fieldsID="51587bf6ca1a57cb963cd34efc547897" ns2:_="">
    <xsd:import namespace="a8d9c6b2-3655-4504-8205-749f4c2876db"/>
    <xsd:element name="properties">
      <xsd:complexType>
        <xsd:sequence>
          <xsd:element name="documentManagement">
            <xsd:complexType>
              <xsd:all>
                <xsd:element ref="ns2:ValoIntranetDocumentOwner" minOccurs="0"/>
                <xsd:element ref="ns2:ValoIntranetDocumentType" minOccurs="0"/>
                <xsd:element ref="ns2:ValoIntranetConfidentiality" minOccurs="0"/>
                <xsd:element ref="ns2:ValoIntranetPreservationTime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9c6b2-3655-4504-8205-749f4c2876db" elementFormDefault="qualified">
    <xsd:import namespace="http://schemas.microsoft.com/office/2006/documentManagement/types"/>
    <xsd:import namespace="http://schemas.microsoft.com/office/infopath/2007/PartnerControls"/>
    <xsd:element name="ValoIntranetDocumentOwner" ma:index="8" nillable="true" ma:displayName="Omistaja" ma:list="UserInfo" ma:SharePointGroup="0" ma:internalName="ValoIntranet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loIntranetDocumentType" ma:index="9" nillable="true" ma:displayName="Tyyppi" ma:internalName="ValoIntranetDocument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opimus"/>
          <xsd:enumeration value="Suunnitelma"/>
          <xsd:enumeration value="Tiedote"/>
        </xsd:restriction>
      </xsd:simpleType>
    </xsd:element>
    <xsd:element name="ValoIntranetConfidentiality" ma:index="10" nillable="true" ma:displayName="Luottamuksellisuus" ma:internalName="ValoIntranetConfidentiality">
      <xsd:simpleType>
        <xsd:restriction base="dms:Choice">
          <xsd:enumeration value="Julkinen"/>
          <xsd:enumeration value="Luottamuksellinen"/>
          <xsd:enumeration value="Salainen"/>
          <xsd:enumeration value="Sisäinen"/>
        </xsd:restriction>
      </xsd:simpleType>
    </xsd:element>
    <xsd:element name="ValoIntranetPreservationTime" ma:index="11" nillable="true" ma:displayName="Säilytysaika" ma:default="1 vuosi" ma:internalName="ValoIntranetPreservationTime">
      <xsd:simpleType>
        <xsd:restriction base="dms:Choice">
          <xsd:enumeration value="1 vuosi"/>
          <xsd:enumeration value="3 vuotta"/>
          <xsd:enumeration value="5 vuotta"/>
          <xsd:enumeration value="Aina"/>
        </xsd:restriction>
      </xsd:simpleType>
    </xsd:element>
    <xsd:element name="TaxKeywordTaxHTField" ma:index="12" nillable="true" ma:taxonomy="true" ma:internalName="TaxKeywordTaxHTField" ma:taxonomyFieldName="TaxKeyword" ma:displayName="Yrityksen avainsanat" ma:fieldId="{23f27201-bee3-471e-b2e7-b64fd8b7ca38}" ma:taxonomyMulti="true" ma:sspId="1b7528bd-6053-4c54-9fa3-c362d387d92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a3bf15aa-9e81-4b24-a427-75a26834ba2b}" ma:internalName="TaxCatchAll" ma:showField="CatchAllData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a3bf15aa-9e81-4b24-a427-75a26834ba2b}" ma:internalName="TaxCatchAllLabel" ma:readOnly="true" ma:showField="CatchAllDataLabel" ma:web="a8d9c6b2-3655-4504-8205-749f4c28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d9c6b2-3655-4504-8205-749f4c2876db"/>
    <ValoIntranetConfidentiality xmlns="a8d9c6b2-3655-4504-8205-749f4c2876db" xsi:nil="true"/>
    <TaxKeywordTaxHTField xmlns="a8d9c6b2-3655-4504-8205-749f4c2876db">
      <Terms xmlns="http://schemas.microsoft.com/office/infopath/2007/PartnerControls"/>
    </TaxKeywordTaxHTField>
    <ValoIntranetDocumentOwner xmlns="a8d9c6b2-3655-4504-8205-749f4c2876db">
      <UserInfo>
        <DisplayName/>
        <AccountId xsi:nil="true"/>
        <AccountType/>
      </UserInfo>
    </ValoIntranetDocumentOwner>
    <ValoIntranetDocumentType xmlns="a8d9c6b2-3655-4504-8205-749f4c2876db" xsi:nil="true"/>
    <ValoIntranetPreservationTime xmlns="a8d9c6b2-3655-4504-8205-749f4c2876db">1 vuosi</ValoIntranetPreservationTime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0A98C9-F725-421C-A119-76FAAE779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d9c6b2-3655-4504-8205-749f4c287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69D417-8C22-437C-8803-F9A9448B1813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a8d9c6b2-3655-4504-8205-749f4c2876db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ppt-ope_pohja</Template>
  <TotalTime>830</TotalTime>
  <Words>65</Words>
  <Application>Microsoft Office PowerPoint</Application>
  <PresentationFormat>Näytössä katseltava diaesitys (4:3)</PresentationFormat>
  <Paragraphs>21</Paragraphs>
  <Slides>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10" baseType="lpstr">
      <vt:lpstr>MS PGothic</vt:lpstr>
      <vt:lpstr>MS PGothic</vt:lpstr>
      <vt:lpstr>Arial</vt:lpstr>
      <vt:lpstr>Geneva</vt:lpstr>
      <vt:lpstr>Lucida Grande</vt:lpstr>
      <vt:lpstr>Verdana</vt:lpstr>
      <vt:lpstr>Blank Presentation</vt:lpstr>
      <vt:lpstr>PowerPoint-esitys</vt:lpstr>
      <vt:lpstr>11.9.2001 vaikutus USA:n politiikkaan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Microsoft Office -käyttäjä</dc:creator>
  <cp:lastModifiedBy>Opettaja</cp:lastModifiedBy>
  <cp:revision>91</cp:revision>
  <dcterms:created xsi:type="dcterms:W3CDTF">2016-09-06T12:02:22Z</dcterms:created>
  <dcterms:modified xsi:type="dcterms:W3CDTF">2017-05-09T10:13:11Z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  <property fmtid="{D5CDD505-2E9C-101B-9397-08002B2CF9AE}" pid="3" name="ContentTypeId">
    <vt:lpwstr>0x0101006A759CC3617D4A198264873379924809007A1E2605DCD38D45AFD65C9D5303E4F7</vt:lpwstr>
  </property>
  <property fmtid="{D5CDD505-2E9C-101B-9397-08002B2CF9AE}" pid="4" name="TaxKeyword">
    <vt:lpwstr/>
  </property>
</Properties>
</file>