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3" clrIdx="0"/>
  <p:cmAuthor id="2" name="Vesa Vihervä" initials="" lastIdx="2" clrIdx="1"/>
  <p:cmAuthor id="3" name="Antti Kohi" initials="" lastIdx="3" clrIdx="2"/>
  <p:cmAuthor id="4" name="Hannele Palo" initials="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1"/>
    <p:restoredTop sz="94658"/>
  </p:normalViewPr>
  <p:slideViewPr>
    <p:cSldViewPr>
      <p:cViewPr varScale="1">
        <p:scale>
          <a:sx n="70" d="100"/>
          <a:sy n="70" d="100"/>
        </p:scale>
        <p:origin x="978" y="72"/>
      </p:cViewPr>
      <p:guideLst>
        <p:guide orient="horz" pos="10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idx="2">
    <p:pos x="6000" y="100"/>
    <p:text>no joo toimii varmaan.</p:text>
  </p:cm>
  <p:cm authorId="3" idx="3">
    <p:pos x="6000" y="0"/>
    <p:text>visuaalinen, keventävä ja osuva. Samanlainen USA:sta. Jos ei voi laittaa karttaa niin linkistä avautuu.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5906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jos tämän kartan saisi suoraan niin hyvä!</a:t>
            </a:r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619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inyurl.com/og8pgq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hyperlink" Target="https://www.google.fi/search?q=funny+map+russia&amp;espv=2&amp;biw=1366&amp;bih=623&amp;tbm=isch&amp;imgil=-UVYy8BMKLVIdM:;M2jqXQnWF1_GvM;http://www.dumpaday.com/funny-pictures/funny-pictures-40-pics/attachment/funny-maps-of-mother-russia-and-america/&amp;source=iu&amp;pf=m&amp;fir=-UVYy8BMKLVIdM:,M2jqXQnWF1_GvM,_&amp;usg=__9VAJwynhTnymk0GZ9DUU9cum7HI=#imgrc=w3IxiDZWhoVDKM%3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63753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18		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Voiko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Venäjää ymmärtää?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b="1" i="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Eurooppa Putinin silmin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304725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 smtClean="0"/>
              <a:t>Tehtävä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smtClean="0"/>
              <a:t>Tutki </a:t>
            </a:r>
            <a:r>
              <a:rPr lang="fi-FI" dirty="0"/>
              <a:t>karttaa.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fi-FI" dirty="0" smtClean="0"/>
              <a:t> Minkälaisena </a:t>
            </a:r>
            <a:r>
              <a:rPr lang="fi-FI" dirty="0"/>
              <a:t>Putin näkee kartan mukaan Euroopan?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fi-FI" dirty="0" smtClean="0"/>
              <a:t> Onko kartan tulkinta Putinin maailmankuvasta  mielestäsi realistinen? Perustele.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AutoNum type="alphaLcParenR"/>
            </a:pPr>
            <a:endParaRPr lang="fi-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smtClean="0"/>
              <a:t>Linkki karttaan: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dirty="0">
                <a:hlinkClick r:id="rId3"/>
              </a:rPr>
              <a:t>http://tinyurl.com/og8pgq7</a:t>
            </a:r>
            <a:endParaRPr lang="fi-FI" sz="1800" dirty="0"/>
          </a:p>
          <a:p>
            <a:pPr marL="0" lvl="0" indent="0">
              <a:buNone/>
            </a:pPr>
            <a:endParaRPr lang="fi-FI" u="sng" dirty="0" smtClean="0">
              <a:solidFill>
                <a:schemeClr val="hlink"/>
              </a:solidFill>
              <a:hlinkClick r:id="rId4"/>
            </a:endParaRPr>
          </a:p>
          <a:p>
            <a:pPr marL="0" lvl="0" indent="0">
              <a:buNone/>
            </a:pPr>
            <a:endParaRPr lang="fi-FI" u="sng" dirty="0">
              <a:solidFill>
                <a:schemeClr val="hlink"/>
              </a:solidFill>
              <a:hlinkClick r:id="rId4"/>
            </a:endParaRPr>
          </a:p>
          <a:p>
            <a:pPr marL="0" lvl="0" indent="0">
              <a:buNone/>
            </a:pPr>
            <a:endParaRPr lang="fi-FI" u="sng" dirty="0">
              <a:solidFill>
                <a:schemeClr val="hlink"/>
              </a:solidFill>
              <a:hlinkClick r:id="rId4"/>
            </a:endParaRP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0281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Eurooppa Putinin silmin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3600" y="321899"/>
            <a:ext cx="8256797" cy="5867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15856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8d9c6b2-3655-4504-8205-749f4c2876db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910</TotalTime>
  <Words>46</Words>
  <Application>Microsoft Office PowerPoint</Application>
  <PresentationFormat>Näytössä katseltava diaesitys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ＭＳ Ｐゴシック</vt:lpstr>
      <vt:lpstr>ＭＳ Ｐゴシック</vt:lpstr>
      <vt:lpstr>Geneva</vt:lpstr>
      <vt:lpstr>Lucida Grande</vt:lpstr>
      <vt:lpstr>Verdana</vt:lpstr>
      <vt:lpstr>Blank Presentation</vt:lpstr>
      <vt:lpstr>PowerPoint-esitys</vt:lpstr>
      <vt:lpstr>Eurooppa Putinin silmin</vt:lpstr>
      <vt:lpstr>Eurooppa Putinin silmin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Impiö Tuula Katariina</cp:lastModifiedBy>
  <cp:revision>96</cp:revision>
  <dcterms:created xsi:type="dcterms:W3CDTF">2016-09-06T12:02:22Z</dcterms:created>
  <dcterms:modified xsi:type="dcterms:W3CDTF">2020-04-09T03:41:11Z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