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9"/>
  </p:notesMasterIdLst>
  <p:sldIdLst>
    <p:sldId id="256" r:id="rId6"/>
    <p:sldId id="258" r:id="rId7"/>
    <p:sldId id="259" r:id="rId8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Päivärin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/>
    <p:restoredTop sz="94658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47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30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36343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6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Suurvaltojen asema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ja tavoitteet</a:t>
            </a:r>
            <a:endParaRPr lang="fi-FI" sz="2400" b="1" i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476672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Tiedonhankintatehtävä -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Maginot-linnoitus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894" y="1268760"/>
            <a:ext cx="6562211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39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85800" y="62068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Tiedonhankintatehtävä -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Maginot-linnoitus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1700808"/>
            <a:ext cx="7772400" cy="33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i" b="1" dirty="0" smtClean="0"/>
              <a:t>Tehtävä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i" dirty="0" smtClean="0"/>
              <a:t>a) Etsi </a:t>
            </a:r>
            <a:r>
              <a:rPr lang="fi" dirty="0"/>
              <a:t>kuvat seuraavista Maginot-linjan osista. Käytä hakusanana “Maginot line and</a:t>
            </a:r>
            <a:r>
              <a:rPr lang="fi" dirty="0" smtClean="0"/>
              <a:t>…”</a:t>
            </a:r>
            <a:endParaRPr lang="fi" dirty="0"/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" dirty="0"/>
              <a:t>vartiotorni (control tower)  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" dirty="0">
                <a:solidFill>
                  <a:srgbClr val="000000"/>
                </a:solidFill>
              </a:rPr>
              <a:t>konekivääribunkkeri (pillbox)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" dirty="0"/>
              <a:t>raskaan tykistön tuliasema (heavy artillery pillbox)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" dirty="0"/>
              <a:t>rautatie (railway) kartta (map</a:t>
            </a:r>
            <a:r>
              <a:rPr lang="fi" dirty="0" smtClean="0"/>
              <a:t>).</a:t>
            </a:r>
            <a:endParaRPr lang="fi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SzPct val="75000"/>
              <a:buNone/>
            </a:pPr>
            <a:r>
              <a:rPr lang="fi" dirty="0" smtClean="0"/>
              <a:t>b) Tee </a:t>
            </a:r>
            <a:r>
              <a:rPr lang="fi" dirty="0"/>
              <a:t>etsimistäsi kuvista diaesitys, jossa kerrot </a:t>
            </a:r>
            <a:endParaRPr lang="fi" dirty="0" smtClean="0"/>
          </a:p>
          <a:p>
            <a:pPr>
              <a:spcBef>
                <a:spcPts val="400"/>
              </a:spcBef>
              <a:spcAft>
                <a:spcPts val="0"/>
              </a:spcAft>
              <a:buSzPct val="75000"/>
            </a:pPr>
            <a:r>
              <a:rPr lang="fi" dirty="0" smtClean="0"/>
              <a:t>kuinka </a:t>
            </a:r>
            <a:r>
              <a:rPr lang="fi" dirty="0"/>
              <a:t>linnoitusketju toim</a:t>
            </a:r>
            <a:r>
              <a:rPr lang="fi" dirty="0">
                <a:solidFill>
                  <a:srgbClr val="000000"/>
                </a:solidFill>
              </a:rPr>
              <a:t>i?</a:t>
            </a:r>
          </a:p>
          <a:p>
            <a:pPr>
              <a:spcBef>
                <a:spcPts val="400"/>
              </a:spcBef>
              <a:spcAft>
                <a:spcPts val="0"/>
              </a:spcAft>
              <a:buSzPct val="75000"/>
            </a:pPr>
            <a:r>
              <a:rPr lang="fi" dirty="0" smtClean="0"/>
              <a:t>mikä </a:t>
            </a:r>
            <a:r>
              <a:rPr lang="fi" dirty="0"/>
              <a:t>oli ketjun suurin heikkous?</a:t>
            </a:r>
          </a:p>
        </p:txBody>
      </p:sp>
    </p:spTree>
    <p:extLst>
      <p:ext uri="{BB962C8B-B14F-4D97-AF65-F5344CB8AC3E}">
        <p14:creationId xmlns:p14="http://schemas.microsoft.com/office/powerpoint/2010/main" val="15476812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Props1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C69D417-8C22-437C-8803-F9A9448B1813}">
  <ds:schemaRefs>
    <ds:schemaRef ds:uri="http://schemas.microsoft.com/office/infopath/2007/PartnerControls"/>
    <ds:schemaRef ds:uri="a8d9c6b2-3655-4504-8205-749f4c2876db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184</TotalTime>
  <Words>73</Words>
  <Application>Microsoft Office PowerPoint</Application>
  <PresentationFormat>Näytössä katseltava diaesitys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0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PowerPoint-esitys</vt:lpstr>
      <vt:lpstr>Tiedonhankintatehtävä -  Maginot-linnoitus </vt:lpstr>
      <vt:lpstr>Tiedonhankintatehtävä -  Maginot-linnoitus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Impiö Tuula</cp:lastModifiedBy>
  <cp:revision>32</cp:revision>
  <dcterms:created xsi:type="dcterms:W3CDTF">2016-09-06T12:02:22Z</dcterms:created>
  <dcterms:modified xsi:type="dcterms:W3CDTF">2017-04-10T04:44:39Z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