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5"/>
      <p:bold r:id="rId6"/>
      <p:italic r:id="rId7"/>
      <p:boldItalic r:id="rId8"/>
    </p:embeddedFont>
    <p:embeddedFont>
      <p:font typeface="Merriweather Sans" panose="020B0604020202020204" charset="0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372683140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598418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2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2450863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Forum IV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journal.fi/tt/article/view/57224/19264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Shape 8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 txBox="1"/>
          <p:nvPr/>
        </p:nvSpPr>
        <p:spPr>
          <a:xfrm>
            <a:off x="4267200" y="1981200"/>
            <a:ext cx="3414900" cy="1200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Huvittelevat ja käytännölliset roomalaiset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87600" y="2304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dirty="0">
                <a:solidFill>
                  <a:schemeClr val="dk1"/>
                </a:solidFill>
              </a:rPr>
              <a:t>Rooman kylpyläkulttuuri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457200" y="1332914"/>
            <a:ext cx="8305799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 rtl="0">
              <a:lnSpc>
                <a:spcPct val="114000"/>
              </a:lnSpc>
              <a:spcBef>
                <a:spcPts val="500"/>
              </a:spcBef>
              <a:buNone/>
            </a:pPr>
            <a:r>
              <a:rPr lang="fi-FI" dirty="0"/>
              <a:t>Lue Tieteessä tapahtuu -verkkolehden </a:t>
            </a:r>
            <a:r>
              <a:rPr lang="fi-FI" dirty="0">
                <a:hlinkClick r:id="rId3"/>
              </a:rPr>
              <a:t>artikkeli</a:t>
            </a:r>
            <a:r>
              <a:rPr lang="fi-FI" dirty="0"/>
              <a:t> Rooman kylpylöistä ja vastaa kysymyksiin. </a:t>
            </a:r>
          </a:p>
          <a:p>
            <a:pPr marL="0" lvl="0" indent="0" rtl="0">
              <a:lnSpc>
                <a:spcPct val="114000"/>
              </a:lnSpc>
              <a:spcBef>
                <a:spcPts val="500"/>
              </a:spcBef>
              <a:buNone/>
            </a:pPr>
            <a:endParaRPr dirty="0"/>
          </a:p>
          <a:p>
            <a:pPr marL="0" lvl="0" indent="0" rtl="0">
              <a:lnSpc>
                <a:spcPct val="114000"/>
              </a:lnSpc>
              <a:spcBef>
                <a:spcPts val="500"/>
              </a:spcBef>
              <a:buNone/>
            </a:pPr>
            <a:r>
              <a:rPr lang="fi-FI" b="1" dirty="0"/>
              <a:t>Tehtävät</a:t>
            </a:r>
          </a:p>
          <a:p>
            <a:pPr marL="0" lvl="0" indent="0" rtl="0">
              <a:lnSpc>
                <a:spcPct val="114000"/>
              </a:lnSpc>
              <a:spcBef>
                <a:spcPts val="500"/>
              </a:spcBef>
              <a:buNone/>
            </a:pPr>
            <a:r>
              <a:rPr lang="fi-FI" dirty="0"/>
              <a:t>1. Selvitä, millaisia erilaisia kylpylöitä Rooman alueella oli.</a:t>
            </a:r>
          </a:p>
          <a:p>
            <a:pPr marL="0" lvl="0" indent="0" rtl="0">
              <a:lnSpc>
                <a:spcPct val="114000"/>
              </a:lnSpc>
              <a:spcBef>
                <a:spcPts val="500"/>
              </a:spcBef>
              <a:buNone/>
            </a:pPr>
            <a:r>
              <a:rPr lang="fi-FI" dirty="0"/>
              <a:t>2. Mistä joidenkin kylpylöiden mahtipontisuus kertoo?</a:t>
            </a:r>
          </a:p>
          <a:p>
            <a:pPr marL="0" lvl="0" indent="0" rtl="0">
              <a:lnSpc>
                <a:spcPct val="114000"/>
              </a:lnSpc>
              <a:spcBef>
                <a:spcPts val="500"/>
              </a:spcBef>
              <a:buNone/>
            </a:pPr>
            <a:r>
              <a:rPr lang="fi-FI" dirty="0"/>
              <a:t>3. Kuka sai käyttää kylpylöitä?</a:t>
            </a:r>
          </a:p>
          <a:p>
            <a:pPr marL="0" lvl="0" indent="0" rtl="0">
              <a:lnSpc>
                <a:spcPct val="114000"/>
              </a:lnSpc>
              <a:spcBef>
                <a:spcPts val="500"/>
              </a:spcBef>
              <a:buNone/>
            </a:pPr>
            <a:r>
              <a:rPr lang="fi-FI" dirty="0"/>
              <a:t>4. Mitä kylpylöissä tehtiin?</a:t>
            </a:r>
          </a:p>
          <a:p>
            <a:pPr marL="0" lvl="0" indent="0" rtl="0">
              <a:lnSpc>
                <a:spcPct val="114000"/>
              </a:lnSpc>
              <a:spcBef>
                <a:spcPts val="500"/>
              </a:spcBef>
              <a:buNone/>
            </a:pPr>
            <a:r>
              <a:rPr lang="fi-FI" dirty="0"/>
              <a:t>5. Ketkä rakennuttivat kylpylöitä?</a:t>
            </a:r>
          </a:p>
          <a:p>
            <a:pPr marL="0" lvl="0" indent="0" rtl="0">
              <a:lnSpc>
                <a:spcPct val="114000"/>
              </a:lnSpc>
              <a:spcBef>
                <a:spcPts val="500"/>
              </a:spcBef>
              <a:buNone/>
            </a:pPr>
            <a:r>
              <a:rPr lang="fi-FI" dirty="0"/>
              <a:t>6. Miten antiikin kylpyläkulttuuri kehittyi Rooman vallan aikana?</a:t>
            </a:r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" name="Shape 97"/>
          <p:cNvSpPr/>
          <p:nvPr/>
        </p:nvSpPr>
        <p:spPr>
          <a:xfrm>
            <a:off x="4572000" y="1600200"/>
            <a:ext cx="4190999" cy="44497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71</Words>
  <Application>Microsoft Office PowerPoint</Application>
  <PresentationFormat>Näytössä katseltava diaesitys (4:3)</PresentationFormat>
  <Paragraphs>15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Verdana</vt:lpstr>
      <vt:lpstr>Merriweather Sans</vt:lpstr>
      <vt:lpstr>Arial</vt:lpstr>
      <vt:lpstr>Blank Presentation</vt:lpstr>
      <vt:lpstr>PowerPoint-esitys</vt:lpstr>
      <vt:lpstr>Rooman kylpyläkulttuuri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karri</dc:creator>
  <cp:lastModifiedBy>Leevi Kaurala</cp:lastModifiedBy>
  <cp:revision>4</cp:revision>
  <dcterms:modified xsi:type="dcterms:W3CDTF">2018-03-19T08:55:02Z</dcterms:modified>
</cp:coreProperties>
</file>