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5"/>
      <p:bold r:id="rId6"/>
      <p:italic r:id="rId7"/>
      <p:boldItalic r:id="rId8"/>
    </p:embeddedFont>
    <p:embeddedFont>
      <p:font typeface="Merriweather Sans" panose="020B0604020202020204" charset="0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60611139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33150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1340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Forum IV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culturalinstitute/beta/streetview/old-town-of-segovia-and-its-aqueduct/pwHI6NBh22yTgg?sv_lng=-4.118194360710845&amp;sv_lat=40.94778178541488&amp;sv_h=25.12&amp;sv_p=9.75&amp;sv_pid=n0Diybl0jMyUxZO17yQcgg&amp;sv_z=1.000000000000000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ogle.com/culturalinstitute/beta/streetview/colosseum-outdoor/KgEJeSGoJrgR3w?sv_lng=12.491492028349626&amp;sv_lat=41.8912372527562&amp;sv_h=146.25020375139945&amp;sv_p=-24.468528033026047&amp;sv_pid=xdBfwKMlPoyuFfX7huUQGQ&amp;sv_z=1.000000000000000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4267200" y="1981200"/>
            <a:ext cx="3047400" cy="1200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Huvittelevat ja käytännölliset roomalaiset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28599"/>
            <a:ext cx="7772400" cy="1262575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dirty="0"/>
              <a:t>Rooman kulttuuria virtuaalimuseoissa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500"/>
              </a:spcBef>
              <a:buNone/>
            </a:pPr>
            <a:r>
              <a:rPr lang="fi-FI" b="1" dirty="0"/>
              <a:t>Tehtävät</a:t>
            </a:r>
          </a:p>
          <a:p>
            <a:pPr marL="0" indent="0">
              <a:lnSpc>
                <a:spcPct val="115000"/>
              </a:lnSpc>
              <a:spcBef>
                <a:spcPts val="500"/>
              </a:spcBef>
              <a:buNone/>
            </a:pPr>
            <a:r>
              <a:rPr lang="fi-FI" dirty="0"/>
              <a:t>1. Tutustu kahteen esimerkkiin roomalaisesta insinööritaidosta: 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Segovian vesijohto</a:t>
            </a:r>
            <a:r>
              <a:rPr lang="fi-FI" dirty="0"/>
              <a:t> ja </a:t>
            </a:r>
            <a:r>
              <a:rPr lang="fi-FI" u="sng" dirty="0" err="1">
                <a:solidFill>
                  <a:schemeClr val="hlink"/>
                </a:solidFill>
                <a:hlinkClick r:id="rId4"/>
              </a:rPr>
              <a:t>Colosseum</a:t>
            </a:r>
            <a:r>
              <a:rPr lang="fi-FI"/>
              <a:t>.</a:t>
            </a:r>
            <a:endParaRPr lang="fi-FI" u="sng" dirty="0">
              <a:solidFill>
                <a:schemeClr val="hlink"/>
              </a:solidFill>
            </a:endParaRPr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buNone/>
            </a:pPr>
            <a:r>
              <a:rPr lang="fi-FI" dirty="0"/>
              <a:t>2. Luonnehdi niiden arkkitehtuuria ja pohdi, miksi kohteita voidaan pitää esimerkkeinä roomalaisesta kulttuurista.</a:t>
            </a:r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buNone/>
            </a:pPr>
            <a:r>
              <a:rPr lang="fi-FI" dirty="0"/>
              <a:t>3. Vieraile </a:t>
            </a:r>
            <a:r>
              <a:rPr lang="fi-FI" u="sng" dirty="0" err="1">
                <a:solidFill>
                  <a:schemeClr val="hlink"/>
                </a:solidFill>
              </a:rPr>
              <a:t>Capitoliumin</a:t>
            </a:r>
            <a:r>
              <a:rPr lang="fi-FI" u="sng" dirty="0">
                <a:solidFill>
                  <a:schemeClr val="hlink"/>
                </a:solidFill>
              </a:rPr>
              <a:t> museossa</a:t>
            </a:r>
            <a:r>
              <a:rPr lang="fi-FI" dirty="0"/>
              <a:t>.</a:t>
            </a:r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buNone/>
            </a:pPr>
            <a:r>
              <a:rPr lang="fi-FI" dirty="0"/>
              <a:t>4. Valitse museosta kolme esinettä, jotka sinusta kuvaavat hyvin roomalaista kulttuuria.</a:t>
            </a:r>
          </a:p>
          <a:p>
            <a:pPr marL="0" lvl="0" indent="-69850" rtl="0">
              <a:lnSpc>
                <a:spcPct val="115000"/>
              </a:lnSpc>
              <a:spcBef>
                <a:spcPts val="500"/>
              </a:spcBef>
              <a:buClr>
                <a:schemeClr val="dk1"/>
              </a:buClr>
              <a:buSzPct val="50000"/>
              <a:buFont typeface="Arial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Näytössä katseltava diaesitys (4:3)</PresentationFormat>
  <Paragraphs>11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Verdana</vt:lpstr>
      <vt:lpstr>Merriweather Sans</vt:lpstr>
      <vt:lpstr>Arial</vt:lpstr>
      <vt:lpstr>Blank Presentation</vt:lpstr>
      <vt:lpstr>PowerPoint-esitys</vt:lpstr>
      <vt:lpstr>Rooman kulttuuria virtuaalimuseoissa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karri</dc:creator>
  <cp:lastModifiedBy>Leevi Kaurala</cp:lastModifiedBy>
  <cp:revision>1</cp:revision>
  <dcterms:modified xsi:type="dcterms:W3CDTF">2018-03-19T08:55:56Z</dcterms:modified>
</cp:coreProperties>
</file>