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anose="020B0604020202020204" charset="0"/>
      <p:italic r:id="rId5"/>
      <p:boldItalic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786108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696723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242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culturalinstitute/beta/streetview/pergamonmuseum-staatliche-museen-zu-berlin/0QEALap3qf0s1g?sv_h=52.42424936842347&amp;sv_p=1.6526142288595622&amp;sv_pid=o3gcr232sb25MhgpOcg8cA&amp;sv_lid=9073433258708332870&amp;sv_lng=13.397135530156675&amp;sv_lat=52.52120044966282&amp;sv_z=0.832793051929478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culturalinstitute/beta/partner/acropolis-museu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3285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Kreikan </a:t>
            </a: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uskonto ja taide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Kreikan kulttuuria virtuaalimuseoissa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b="1" dirty="0"/>
              <a:t>Tehtävät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1. Vieraile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Pergamon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-museossa</a:t>
            </a:r>
            <a:r>
              <a:rPr lang="fi-FI" u="sng" dirty="0">
                <a:solidFill>
                  <a:schemeClr val="hlink"/>
                </a:solidFill>
              </a:rPr>
              <a:t> </a:t>
            </a:r>
            <a:r>
              <a:rPr lang="fi-FI" dirty="0"/>
              <a:t>ja tutustu Zeuksen alttariin. Selvitä, miksi se on päätynyt Saksaan.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r>
              <a:rPr lang="fi-FI" dirty="0"/>
              <a:t>2. Tee virtuaalikierros </a:t>
            </a:r>
            <a:r>
              <a:rPr lang="fi-FI" u="sng" dirty="0" err="1">
                <a:solidFill>
                  <a:schemeClr val="hlink"/>
                </a:solidFill>
                <a:hlinkClick r:id="rId4"/>
              </a:rPr>
              <a:t>Akropoliksen</a:t>
            </a:r>
            <a:r>
              <a:rPr lang="fi-FI" u="sng" dirty="0">
                <a:solidFill>
                  <a:schemeClr val="hlink"/>
                </a:solidFill>
                <a:hlinkClick r:id="rId4"/>
              </a:rPr>
              <a:t> museossa</a:t>
            </a:r>
            <a:r>
              <a:rPr lang="fi-FI" dirty="0"/>
              <a:t>. (Valitse virtuaalitila klikkaamalla keltaista hahmoa sivun oikeassa reunassa.) Mitä esineitä museossa on ja millaisen kuvan esineet antavat kreikkalaisesta kulttuurista?</a:t>
            </a: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69850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57</Words>
  <Application>Microsoft Office PowerPoint</Application>
  <PresentationFormat>Näytössä katseltava diaesitys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Merriweather Sans</vt:lpstr>
      <vt:lpstr>Verdana</vt:lpstr>
      <vt:lpstr>Arial</vt:lpstr>
      <vt:lpstr>Blank Presentation</vt:lpstr>
      <vt:lpstr>PowerPoint-esitys</vt:lpstr>
      <vt:lpstr>Kreikan kulttuuria virtuaalimuseoissa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Opettaja</cp:lastModifiedBy>
  <cp:revision>4</cp:revision>
  <dcterms:modified xsi:type="dcterms:W3CDTF">2018-03-11T14:14:06Z</dcterms:modified>
</cp:coreProperties>
</file>