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57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61"/>
    <p:restoredTop sz="94658"/>
  </p:normalViewPr>
  <p:slideViewPr>
    <p:cSldViewPr>
      <p:cViewPr varScale="1">
        <p:scale>
          <a:sx n="70" d="100"/>
          <a:sy n="70" d="100"/>
        </p:scale>
        <p:origin x="978" y="7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3118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uschwitzmemorial/?ref=search&amp;sid=727968578.1678822790..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12429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2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Historian 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None/>
            </a:pPr>
            <a:r>
              <a:rPr lang="fi-FI" sz="2400" b="1" i="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kipupisteet</a:t>
            </a:r>
            <a:endParaRPr lang="fi-FI" sz="2400" b="1" i="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721804" y="1196752"/>
            <a:ext cx="7772400" cy="5575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Auschwitzin </a:t>
            </a:r>
            <a:r>
              <a:rPr lang="fi-FI" dirty="0"/>
              <a:t>keskitysleiri </a:t>
            </a:r>
            <a:r>
              <a:rPr lang="fi-FI" dirty="0" smtClean="0"/>
              <a:t>on myös </a:t>
            </a:r>
            <a:r>
              <a:rPr lang="fi-FI" dirty="0"/>
              <a:t>Facebookissa. Tutustu </a:t>
            </a:r>
            <a:r>
              <a:rPr lang="fi-FI" dirty="0" smtClean="0">
                <a:solidFill>
                  <a:srgbClr val="000000"/>
                </a:solidFill>
              </a:rPr>
              <a:t>sivuihin ja vastaa siihen liittyviin kysymyksiin.</a:t>
            </a:r>
            <a:endParaRPr lang="fi-FI" dirty="0">
              <a:solidFill>
                <a:srgbClr val="000000"/>
              </a:solidFill>
            </a:endParaRPr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endParaRPr lang="fi-FI" b="1" dirty="0" smtClean="0"/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r>
              <a:rPr lang="fi-FI" b="1" dirty="0" smtClean="0"/>
              <a:t>Tehtävät</a:t>
            </a:r>
            <a:r>
              <a:rPr lang="fi-FI" dirty="0" smtClean="0"/>
              <a:t> </a:t>
            </a:r>
            <a:endParaRPr dirty="0"/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1. Tutki sivustoa:</a:t>
            </a:r>
          </a:p>
          <a:p>
            <a:pPr marL="457200" lvl="0" indent="-228600" rtl="0">
              <a:spcBef>
                <a:spcPts val="0"/>
              </a:spcBef>
              <a:buSzPct val="75000"/>
            </a:pPr>
            <a:r>
              <a:rPr lang="fi-FI" dirty="0"/>
              <a:t>Millaisia tapahtumia sivustolla esitellään?</a:t>
            </a:r>
          </a:p>
          <a:p>
            <a:pPr marL="457200" lvl="0" indent="-228600" rtl="0">
              <a:spcBef>
                <a:spcPts val="0"/>
              </a:spcBef>
              <a:buSzPct val="75000"/>
            </a:pPr>
            <a:r>
              <a:rPr lang="fi-FI" dirty="0"/>
              <a:t>Millaisia kuvia sivustolla on?</a:t>
            </a:r>
          </a:p>
          <a:p>
            <a:pPr marL="457200" lvl="0" indent="-228600" rtl="0">
              <a:spcBef>
                <a:spcPts val="0"/>
              </a:spcBef>
              <a:buSzPct val="75000"/>
            </a:pPr>
            <a:r>
              <a:rPr lang="fi-FI" dirty="0"/>
              <a:t>Miten luonnehtisit sivustolle lähetettyjä kommentteja?</a:t>
            </a:r>
          </a:p>
          <a:p>
            <a:pPr marL="457200" lvl="0" indent="-228600" rtl="0">
              <a:spcBef>
                <a:spcPts val="0"/>
              </a:spcBef>
              <a:buClr>
                <a:srgbClr val="000000"/>
              </a:buClr>
              <a:buSzPct val="75000"/>
            </a:pPr>
            <a:r>
              <a:rPr lang="fi-FI" dirty="0">
                <a:solidFill>
                  <a:srgbClr val="000000"/>
                </a:solidFill>
              </a:rPr>
              <a:t>Herättääkö tykkääminen-toiminto sinulle tässä yhteydessä ristiriitaisia mielikuvia? </a:t>
            </a:r>
            <a:r>
              <a:rPr lang="fi-FI" dirty="0" smtClean="0">
                <a:solidFill>
                  <a:srgbClr val="000000"/>
                </a:solidFill>
              </a:rPr>
              <a:t>Jos herättää, </a:t>
            </a:r>
            <a:r>
              <a:rPr lang="fi-FI" dirty="0">
                <a:solidFill>
                  <a:srgbClr val="000000"/>
                </a:solidFill>
              </a:rPr>
              <a:t>niin mistä se voisi johtua?</a:t>
            </a:r>
          </a:p>
          <a:p>
            <a:pPr marL="288000" lvl="0" indent="-28800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2. Pohdi, miksi keskitysleiri on lähtenyt </a:t>
            </a:r>
            <a:r>
              <a:rPr lang="fi-FI" dirty="0" smtClean="0"/>
              <a:t>Facebookiin.</a:t>
            </a:r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endParaRPr lang="fi-FI" dirty="0"/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Linkki sivustolle:</a:t>
            </a:r>
            <a:endParaRPr lang="fi-FI" dirty="0"/>
          </a:p>
          <a:p>
            <a:pPr marL="0" indent="0"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fi-FI" sz="1800" u="sng" dirty="0" smtClean="0">
                <a:solidFill>
                  <a:schemeClr val="hlink"/>
                </a:solidFill>
                <a:hlinkClick r:id="rId3"/>
              </a:rPr>
              <a:t>https</a:t>
            </a:r>
            <a:r>
              <a:rPr lang="fi-FI" sz="1800" u="sng" dirty="0">
                <a:solidFill>
                  <a:schemeClr val="hlink"/>
                </a:solidFill>
                <a:hlinkClick r:id="rId3"/>
              </a:rPr>
              <a:t>://www.facebook.com/auschwitzmemorial/?ref=search&amp;sid=727968578.1678822790..</a:t>
            </a:r>
            <a:r>
              <a:rPr lang="fi-FI" sz="1800" u="sng" dirty="0" smtClean="0">
                <a:solidFill>
                  <a:schemeClr val="hlink"/>
                </a:solidFill>
                <a:hlinkClick r:id="rId3"/>
              </a:rPr>
              <a:t>1</a:t>
            </a:r>
            <a:endParaRPr lang="fi-FI" sz="1800" u="sng" dirty="0" smtClean="0">
              <a:solidFill>
                <a:schemeClr val="hlink"/>
              </a:solidFill>
            </a:endParaRPr>
          </a:p>
          <a:p>
            <a:pPr marL="0" indent="0"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endParaRPr lang="fi-FI" sz="1800" u="sng" dirty="0">
              <a:solidFill>
                <a:schemeClr val="hlink"/>
              </a:solidFill>
              <a:hlinkClick r:id="rId3"/>
            </a:endParaRPr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lvl="0" indent="0" rtl="0"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27000" marR="0" lvl="0" indent="-1270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476672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b="1" i="0" dirty="0" smtClean="0">
                <a:latin typeface="+mj-lt"/>
              </a:rPr>
              <a:t>Keskitysleiri Facebookissa</a:t>
            </a:r>
            <a:endParaRPr lang="fi-FI" sz="2800" b="1" i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189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www.w3.org/XML/1998/namespace"/>
    <ds:schemaRef ds:uri="a8d9c6b2-3655-4504-8205-749f4c2876db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41</TotalTime>
  <Words>80</Words>
  <Application>Microsoft Office PowerPoint</Application>
  <PresentationFormat>Näytössä katseltava diaesitys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Opettaja</cp:lastModifiedBy>
  <cp:revision>13</cp:revision>
  <dcterms:created xsi:type="dcterms:W3CDTF">2016-09-06T12:02:22Z</dcterms:created>
  <dcterms:modified xsi:type="dcterms:W3CDTF">2017-03-20T07:59:41Z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