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74" r:id="rId4"/>
    <p:sldId id="258"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5" r:id="rId19"/>
    <p:sldId id="276"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7D688-9C84-8A12-BE8E-2EB7830C21C4}" v="227" dt="2023-03-14T17:31:07.913"/>
    <p1510:client id="{85327C23-53FC-4566-8786-3FFDCB98E486}" v="130" dt="2022-11-04T07:56:32.207"/>
    <p1510:client id="{C16D0758-45E5-D168-6807-6CDABFCAA938}" v="2896" dt="2023-03-02T18:59:05.805"/>
    <p1510:client id="{FD8B6602-AECD-DE5D-CE43-824771DD8388}" v="6" dt="2023-03-03T09:04:35.2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tätalo Kati Elisa" userId="S::kati.mehtatalo@ysedu.fi::a3b6b8f3-5f8a-4697-a426-e33e892e7a04" providerId="AD" clId="Web-{C16D0758-45E5-D168-6807-6CDABFCAA938}"/>
    <pc:docChg chg="addSld delSld modSld sldOrd">
      <pc:chgData name="Mehtätalo Kati Elisa" userId="S::kati.mehtatalo@ysedu.fi::a3b6b8f3-5f8a-4697-a426-e33e892e7a04" providerId="AD" clId="Web-{C16D0758-45E5-D168-6807-6CDABFCAA938}" dt="2023-03-02T18:59:05.805" v="2908" actId="20577"/>
      <pc:docMkLst>
        <pc:docMk/>
      </pc:docMkLst>
      <pc:sldChg chg="addSp delSp modSp mod setClrOvrMap">
        <pc:chgData name="Mehtätalo Kati Elisa" userId="S::kati.mehtatalo@ysedu.fi::a3b6b8f3-5f8a-4697-a426-e33e892e7a04" providerId="AD" clId="Web-{C16D0758-45E5-D168-6807-6CDABFCAA938}" dt="2023-03-02T18:51:20.520" v="2828"/>
        <pc:sldMkLst>
          <pc:docMk/>
          <pc:sldMk cId="782385677" sldId="256"/>
        </pc:sldMkLst>
        <pc:spChg chg="mod">
          <ac:chgData name="Mehtätalo Kati Elisa" userId="S::kati.mehtatalo@ysedu.fi::a3b6b8f3-5f8a-4697-a426-e33e892e7a04" providerId="AD" clId="Web-{C16D0758-45E5-D168-6807-6CDABFCAA938}" dt="2023-03-02T18:51:20.520" v="2828"/>
          <ac:spMkLst>
            <pc:docMk/>
            <pc:sldMk cId="782385677" sldId="256"/>
            <ac:spMk id="2" creationId="{00000000-0000-0000-0000-000000000000}"/>
          </ac:spMkLst>
        </pc:spChg>
        <pc:spChg chg="mod">
          <ac:chgData name="Mehtätalo Kati Elisa" userId="S::kati.mehtatalo@ysedu.fi::a3b6b8f3-5f8a-4697-a426-e33e892e7a04" providerId="AD" clId="Web-{C16D0758-45E5-D168-6807-6CDABFCAA938}" dt="2023-03-02T18:51:20.520" v="2828"/>
          <ac:spMkLst>
            <pc:docMk/>
            <pc:sldMk cId="782385677" sldId="256"/>
            <ac:spMk id="3" creationId="{00000000-0000-0000-0000-000000000000}"/>
          </ac:spMkLst>
        </pc:spChg>
        <pc:spChg chg="add del">
          <ac:chgData name="Mehtätalo Kati Elisa" userId="S::kati.mehtatalo@ysedu.fi::a3b6b8f3-5f8a-4697-a426-e33e892e7a04" providerId="AD" clId="Web-{C16D0758-45E5-D168-6807-6CDABFCAA938}" dt="2023-03-02T18:51:05.926" v="2826"/>
          <ac:spMkLst>
            <pc:docMk/>
            <pc:sldMk cId="782385677" sldId="256"/>
            <ac:spMk id="24" creationId="{0671A8AE-40A1-4631-A6B8-581AFF065482}"/>
          </ac:spMkLst>
        </pc:spChg>
        <pc:spChg chg="add del">
          <ac:chgData name="Mehtätalo Kati Elisa" userId="S::kati.mehtatalo@ysedu.fi::a3b6b8f3-5f8a-4697-a426-e33e892e7a04" providerId="AD" clId="Web-{C16D0758-45E5-D168-6807-6CDABFCAA938}" dt="2023-03-02T18:51:05.926" v="2826"/>
          <ac:spMkLst>
            <pc:docMk/>
            <pc:sldMk cId="782385677" sldId="256"/>
            <ac:spMk id="25" creationId="{AB58EF07-17C2-48CF-ABB0-EEF1F17CB8F0}"/>
          </ac:spMkLst>
        </pc:spChg>
        <pc:spChg chg="add del">
          <ac:chgData name="Mehtätalo Kati Elisa" userId="S::kati.mehtatalo@ysedu.fi::a3b6b8f3-5f8a-4697-a426-e33e892e7a04" providerId="AD" clId="Web-{C16D0758-45E5-D168-6807-6CDABFCAA938}" dt="2023-03-02T18:51:05.926" v="2826"/>
          <ac:spMkLst>
            <pc:docMk/>
            <pc:sldMk cId="782385677" sldId="256"/>
            <ac:spMk id="26" creationId="{AF2F604E-43BE-4DC3-B983-E071523364F8}"/>
          </ac:spMkLst>
        </pc:spChg>
        <pc:spChg chg="add del">
          <ac:chgData name="Mehtätalo Kati Elisa" userId="S::kati.mehtatalo@ysedu.fi::a3b6b8f3-5f8a-4697-a426-e33e892e7a04" providerId="AD" clId="Web-{C16D0758-45E5-D168-6807-6CDABFCAA938}" dt="2023-03-02T18:51:05.926" v="2826"/>
          <ac:spMkLst>
            <pc:docMk/>
            <pc:sldMk cId="782385677" sldId="256"/>
            <ac:spMk id="27" creationId="{08C9B587-E65E-4B52-B37C-ABEBB6E87928}"/>
          </ac:spMkLst>
        </pc:spChg>
        <pc:spChg chg="add del">
          <ac:chgData name="Mehtätalo Kati Elisa" userId="S::kati.mehtatalo@ysedu.fi::a3b6b8f3-5f8a-4697-a426-e33e892e7a04" providerId="AD" clId="Web-{C16D0758-45E5-D168-6807-6CDABFCAA938}" dt="2023-03-02T18:51:05.926" v="2825"/>
          <ac:spMkLst>
            <pc:docMk/>
            <pc:sldMk cId="782385677" sldId="256"/>
            <ac:spMk id="32" creationId="{4D4677D2-D5AC-4CF9-9EED-2B89D0A1C212}"/>
          </ac:spMkLst>
        </pc:spChg>
        <pc:spChg chg="add del">
          <ac:chgData name="Mehtätalo Kati Elisa" userId="S::kati.mehtatalo@ysedu.fi::a3b6b8f3-5f8a-4697-a426-e33e892e7a04" providerId="AD" clId="Web-{C16D0758-45E5-D168-6807-6CDABFCAA938}" dt="2023-03-02T18:51:05.926" v="2825"/>
          <ac:spMkLst>
            <pc:docMk/>
            <pc:sldMk cId="782385677" sldId="256"/>
            <ac:spMk id="34" creationId="{C6D54F7E-825A-4BBA-815F-35CCA8B97786}"/>
          </ac:spMkLst>
        </pc:spChg>
        <pc:spChg chg="add del">
          <ac:chgData name="Mehtätalo Kati Elisa" userId="S::kati.mehtatalo@ysedu.fi::a3b6b8f3-5f8a-4697-a426-e33e892e7a04" providerId="AD" clId="Web-{C16D0758-45E5-D168-6807-6CDABFCAA938}" dt="2023-03-02T18:51:20.520" v="2828"/>
          <ac:spMkLst>
            <pc:docMk/>
            <pc:sldMk cId="782385677" sldId="256"/>
            <ac:spMk id="36" creationId="{AF2F604E-43BE-4DC3-B983-E071523364F8}"/>
          </ac:spMkLst>
        </pc:spChg>
        <pc:spChg chg="add del">
          <ac:chgData name="Mehtätalo Kati Elisa" userId="S::kati.mehtatalo@ysedu.fi::a3b6b8f3-5f8a-4697-a426-e33e892e7a04" providerId="AD" clId="Web-{C16D0758-45E5-D168-6807-6CDABFCAA938}" dt="2023-03-02T18:51:20.520" v="2828"/>
          <ac:spMkLst>
            <pc:docMk/>
            <pc:sldMk cId="782385677" sldId="256"/>
            <ac:spMk id="37" creationId="{E91DC736-0EF8-4F87-9146-EBF1D2EE4D3D}"/>
          </ac:spMkLst>
        </pc:spChg>
        <pc:spChg chg="add del">
          <ac:chgData name="Mehtätalo Kati Elisa" userId="S::kati.mehtatalo@ysedu.fi::a3b6b8f3-5f8a-4697-a426-e33e892e7a04" providerId="AD" clId="Web-{C16D0758-45E5-D168-6807-6CDABFCAA938}" dt="2023-03-02T18:51:20.520" v="2828"/>
          <ac:spMkLst>
            <pc:docMk/>
            <pc:sldMk cId="782385677" sldId="256"/>
            <ac:spMk id="38" creationId="{08C9B587-E65E-4B52-B37C-ABEBB6E87928}"/>
          </ac:spMkLst>
        </pc:spChg>
        <pc:spChg chg="add del">
          <ac:chgData name="Mehtätalo Kati Elisa" userId="S::kati.mehtatalo@ysedu.fi::a3b6b8f3-5f8a-4697-a426-e33e892e7a04" providerId="AD" clId="Web-{C16D0758-45E5-D168-6807-6CDABFCAA938}" dt="2023-03-02T18:51:20.520" v="2828"/>
          <ac:spMkLst>
            <pc:docMk/>
            <pc:sldMk cId="782385677" sldId="256"/>
            <ac:spMk id="39" creationId="{097CD68E-23E3-4007-8847-CD0944C4F7BE}"/>
          </ac:spMkLst>
        </pc:spChg>
        <pc:spChg chg="add">
          <ac:chgData name="Mehtätalo Kati Elisa" userId="S::kati.mehtatalo@ysedu.fi::a3b6b8f3-5f8a-4697-a426-e33e892e7a04" providerId="AD" clId="Web-{C16D0758-45E5-D168-6807-6CDABFCAA938}" dt="2023-03-02T18:51:20.520" v="2828"/>
          <ac:spMkLst>
            <pc:docMk/>
            <pc:sldMk cId="782385677" sldId="256"/>
            <ac:spMk id="44" creationId="{07322A9E-F1EC-405E-8971-BA906EFFCCB8}"/>
          </ac:spMkLst>
        </pc:spChg>
        <pc:spChg chg="add">
          <ac:chgData name="Mehtätalo Kati Elisa" userId="S::kati.mehtatalo@ysedu.fi::a3b6b8f3-5f8a-4697-a426-e33e892e7a04" providerId="AD" clId="Web-{C16D0758-45E5-D168-6807-6CDABFCAA938}" dt="2023-03-02T18:51:20.520" v="2828"/>
          <ac:spMkLst>
            <pc:docMk/>
            <pc:sldMk cId="782385677" sldId="256"/>
            <ac:spMk id="46" creationId="{A5704422-1118-4FD1-95AD-29A064EB80D9}"/>
          </ac:spMkLst>
        </pc:spChg>
        <pc:spChg chg="add">
          <ac:chgData name="Mehtätalo Kati Elisa" userId="S::kati.mehtatalo@ysedu.fi::a3b6b8f3-5f8a-4697-a426-e33e892e7a04" providerId="AD" clId="Web-{C16D0758-45E5-D168-6807-6CDABFCAA938}" dt="2023-03-02T18:51:20.520" v="2828"/>
          <ac:spMkLst>
            <pc:docMk/>
            <pc:sldMk cId="782385677" sldId="256"/>
            <ac:spMk id="48" creationId="{A88B2AAA-B805-498E-A9E6-98B885855498}"/>
          </ac:spMkLst>
        </pc:spChg>
        <pc:spChg chg="add">
          <ac:chgData name="Mehtätalo Kati Elisa" userId="S::kati.mehtatalo@ysedu.fi::a3b6b8f3-5f8a-4697-a426-e33e892e7a04" providerId="AD" clId="Web-{C16D0758-45E5-D168-6807-6CDABFCAA938}" dt="2023-03-02T18:51:20.520" v="2828"/>
          <ac:spMkLst>
            <pc:docMk/>
            <pc:sldMk cId="782385677" sldId="256"/>
            <ac:spMk id="50" creationId="{9B8051E0-19D7-43E1-BFD9-E6DBFEB3A3F1}"/>
          </ac:spMkLst>
        </pc:spChg>
        <pc:spChg chg="add">
          <ac:chgData name="Mehtätalo Kati Elisa" userId="S::kati.mehtatalo@ysedu.fi::a3b6b8f3-5f8a-4697-a426-e33e892e7a04" providerId="AD" clId="Web-{C16D0758-45E5-D168-6807-6CDABFCAA938}" dt="2023-03-02T18:51:20.520" v="2828"/>
          <ac:spMkLst>
            <pc:docMk/>
            <pc:sldMk cId="782385677" sldId="256"/>
            <ac:spMk id="52" creationId="{4EDB2B02-86A2-46F5-A4BE-B7D9B10411D6}"/>
          </ac:spMkLst>
        </pc:spChg>
        <pc:spChg chg="add">
          <ac:chgData name="Mehtätalo Kati Elisa" userId="S::kati.mehtatalo@ysedu.fi::a3b6b8f3-5f8a-4697-a426-e33e892e7a04" providerId="AD" clId="Web-{C16D0758-45E5-D168-6807-6CDABFCAA938}" dt="2023-03-02T18:51:20.520" v="2828"/>
          <ac:spMkLst>
            <pc:docMk/>
            <pc:sldMk cId="782385677" sldId="256"/>
            <ac:spMk id="54" creationId="{43954639-FB5D-41F4-9560-6F6DFE778425}"/>
          </ac:spMkLst>
        </pc:spChg>
        <pc:spChg chg="add">
          <ac:chgData name="Mehtätalo Kati Elisa" userId="S::kati.mehtatalo@ysedu.fi::a3b6b8f3-5f8a-4697-a426-e33e892e7a04" providerId="AD" clId="Web-{C16D0758-45E5-D168-6807-6CDABFCAA938}" dt="2023-03-02T18:51:20.520" v="2828"/>
          <ac:spMkLst>
            <pc:docMk/>
            <pc:sldMk cId="782385677" sldId="256"/>
            <ac:spMk id="56" creationId="{E898931C-0323-41FA-A036-20F818B1FF81}"/>
          </ac:spMkLst>
        </pc:spChg>
        <pc:spChg chg="add">
          <ac:chgData name="Mehtätalo Kati Elisa" userId="S::kati.mehtatalo@ysedu.fi::a3b6b8f3-5f8a-4697-a426-e33e892e7a04" providerId="AD" clId="Web-{C16D0758-45E5-D168-6807-6CDABFCAA938}" dt="2023-03-02T18:51:20.520" v="2828"/>
          <ac:spMkLst>
            <pc:docMk/>
            <pc:sldMk cId="782385677" sldId="256"/>
            <ac:spMk id="58" creationId="{89AFE9DD-0792-4B98-B4EB-97ACA17E6AA8}"/>
          </ac:spMkLst>
        </pc:spChg>
        <pc:spChg chg="add">
          <ac:chgData name="Mehtätalo Kati Elisa" userId="S::kati.mehtatalo@ysedu.fi::a3b6b8f3-5f8a-4697-a426-e33e892e7a04" providerId="AD" clId="Web-{C16D0758-45E5-D168-6807-6CDABFCAA938}" dt="2023-03-02T18:51:20.520" v="2828"/>
          <ac:spMkLst>
            <pc:docMk/>
            <pc:sldMk cId="782385677" sldId="256"/>
            <ac:spMk id="60" creationId="{3981F5C4-9AE1-404E-AF44-A4E6DB374F9D}"/>
          </ac:spMkLst>
        </pc:spChg>
        <pc:spChg chg="add">
          <ac:chgData name="Mehtätalo Kati Elisa" userId="S::kati.mehtatalo@ysedu.fi::a3b6b8f3-5f8a-4697-a426-e33e892e7a04" providerId="AD" clId="Web-{C16D0758-45E5-D168-6807-6CDABFCAA938}" dt="2023-03-02T18:51:20.520" v="2828"/>
          <ac:spMkLst>
            <pc:docMk/>
            <pc:sldMk cId="782385677" sldId="256"/>
            <ac:spMk id="62" creationId="{763C1781-8726-4FAC-8C45-FF40376BE409}"/>
          </ac:spMkLst>
        </pc:spChg>
        <pc:spChg chg="add">
          <ac:chgData name="Mehtätalo Kati Elisa" userId="S::kati.mehtatalo@ysedu.fi::a3b6b8f3-5f8a-4697-a426-e33e892e7a04" providerId="AD" clId="Web-{C16D0758-45E5-D168-6807-6CDABFCAA938}" dt="2023-03-02T18:51:20.520" v="2828"/>
          <ac:spMkLst>
            <pc:docMk/>
            <pc:sldMk cId="782385677" sldId="256"/>
            <ac:spMk id="64" creationId="{301491B5-56C7-43DC-A3D9-861EECCA056A}"/>
          </ac:spMkLst>
        </pc:spChg>
        <pc:spChg chg="add">
          <ac:chgData name="Mehtätalo Kati Elisa" userId="S::kati.mehtatalo@ysedu.fi::a3b6b8f3-5f8a-4697-a426-e33e892e7a04" providerId="AD" clId="Web-{C16D0758-45E5-D168-6807-6CDABFCAA938}" dt="2023-03-02T18:51:20.520" v="2828"/>
          <ac:spMkLst>
            <pc:docMk/>
            <pc:sldMk cId="782385677" sldId="256"/>
            <ac:spMk id="66" creationId="{237E2353-22DF-46E0-A200-FB30F8F394E2}"/>
          </ac:spMkLst>
        </pc:spChg>
        <pc:spChg chg="add">
          <ac:chgData name="Mehtätalo Kati Elisa" userId="S::kati.mehtatalo@ysedu.fi::a3b6b8f3-5f8a-4697-a426-e33e892e7a04" providerId="AD" clId="Web-{C16D0758-45E5-D168-6807-6CDABFCAA938}" dt="2023-03-02T18:51:20.520" v="2828"/>
          <ac:spMkLst>
            <pc:docMk/>
            <pc:sldMk cId="782385677" sldId="256"/>
            <ac:spMk id="68" creationId="{DD6138DB-057B-45F7-A5F4-E7BFDA20D02C}"/>
          </ac:spMkLst>
        </pc:spChg>
        <pc:spChg chg="add">
          <ac:chgData name="Mehtätalo Kati Elisa" userId="S::kati.mehtatalo@ysedu.fi::a3b6b8f3-5f8a-4697-a426-e33e892e7a04" providerId="AD" clId="Web-{C16D0758-45E5-D168-6807-6CDABFCAA938}" dt="2023-03-02T18:51:20.520" v="2828"/>
          <ac:spMkLst>
            <pc:docMk/>
            <pc:sldMk cId="782385677" sldId="256"/>
            <ac:spMk id="70" creationId="{79A54AB1-B64F-4843-BFAB-81CB74E66B65}"/>
          </ac:spMkLst>
        </pc:spChg>
        <pc:picChg chg="mod ord">
          <ac:chgData name="Mehtätalo Kati Elisa" userId="S::kati.mehtatalo@ysedu.fi::a3b6b8f3-5f8a-4697-a426-e33e892e7a04" providerId="AD" clId="Web-{C16D0758-45E5-D168-6807-6CDABFCAA938}" dt="2023-03-02T18:51:20.520" v="2828"/>
          <ac:picMkLst>
            <pc:docMk/>
            <pc:sldMk cId="782385677" sldId="256"/>
            <ac:picMk id="4" creationId="{25C600B7-55B1-96D8-711D-FCF1F928BC96}"/>
          </ac:picMkLst>
        </pc:picChg>
      </pc:sldChg>
      <pc:sldChg chg="addSp delSp modSp del mod modClrScheme chgLayout">
        <pc:chgData name="Mehtätalo Kati Elisa" userId="S::kati.mehtatalo@ysedu.fi::a3b6b8f3-5f8a-4697-a426-e33e892e7a04" providerId="AD" clId="Web-{C16D0758-45E5-D168-6807-6CDABFCAA938}" dt="2023-03-02T16:34:37.583" v="216"/>
        <pc:sldMkLst>
          <pc:docMk/>
          <pc:sldMk cId="1319731145" sldId="257"/>
        </pc:sldMkLst>
        <pc:spChg chg="mod ord">
          <ac:chgData name="Mehtätalo Kati Elisa" userId="S::kati.mehtatalo@ysedu.fi::a3b6b8f3-5f8a-4697-a426-e33e892e7a04" providerId="AD" clId="Web-{C16D0758-45E5-D168-6807-6CDABFCAA938}" dt="2023-03-02T16:27:30.173" v="12"/>
          <ac:spMkLst>
            <pc:docMk/>
            <pc:sldMk cId="1319731145" sldId="257"/>
            <ac:spMk id="2" creationId="{1E40A4AA-A859-DDD6-F0C9-09AAC59EE3A9}"/>
          </ac:spMkLst>
        </pc:spChg>
        <pc:spChg chg="mod ord">
          <ac:chgData name="Mehtätalo Kati Elisa" userId="S::kati.mehtatalo@ysedu.fi::a3b6b8f3-5f8a-4697-a426-e33e892e7a04" providerId="AD" clId="Web-{C16D0758-45E5-D168-6807-6CDABFCAA938}" dt="2023-03-02T16:27:30.173" v="12"/>
          <ac:spMkLst>
            <pc:docMk/>
            <pc:sldMk cId="1319731145" sldId="257"/>
            <ac:spMk id="4" creationId="{9F374F01-DB6C-E285-4628-3AB3E98B91C0}"/>
          </ac:spMkLst>
        </pc:spChg>
        <pc:spChg chg="mod ord">
          <ac:chgData name="Mehtätalo Kati Elisa" userId="S::kati.mehtatalo@ysedu.fi::a3b6b8f3-5f8a-4697-a426-e33e892e7a04" providerId="AD" clId="Web-{C16D0758-45E5-D168-6807-6CDABFCAA938}" dt="2023-03-02T16:27:30.173" v="12"/>
          <ac:spMkLst>
            <pc:docMk/>
            <pc:sldMk cId="1319731145" sldId="257"/>
            <ac:spMk id="6" creationId="{0CF69B78-D9B6-5E15-327F-0393ACF8B0B1}"/>
          </ac:spMkLst>
        </pc:spChg>
        <pc:spChg chg="add mod ord">
          <ac:chgData name="Mehtätalo Kati Elisa" userId="S::kati.mehtatalo@ysedu.fi::a3b6b8f3-5f8a-4697-a426-e33e892e7a04" providerId="AD" clId="Web-{C16D0758-45E5-D168-6807-6CDABFCAA938}" dt="2023-03-02T16:27:30.173" v="12"/>
          <ac:spMkLst>
            <pc:docMk/>
            <pc:sldMk cId="1319731145" sldId="257"/>
            <ac:spMk id="20" creationId="{270834F7-7601-4ED4-3DB9-2B934DEFC1C8}"/>
          </ac:spMkLst>
        </pc:spChg>
        <pc:graphicFrameChg chg="mod ord modGraphic">
          <ac:chgData name="Mehtätalo Kati Elisa" userId="S::kati.mehtatalo@ysedu.fi::a3b6b8f3-5f8a-4697-a426-e33e892e7a04" providerId="AD" clId="Web-{C16D0758-45E5-D168-6807-6CDABFCAA938}" dt="2023-03-02T16:27:30.173" v="12"/>
          <ac:graphicFrameMkLst>
            <pc:docMk/>
            <pc:sldMk cId="1319731145" sldId="257"/>
            <ac:graphicFrameMk id="18" creationId="{6976E09E-B2FC-3105-03EC-CF5CD54975DE}"/>
          </ac:graphicFrameMkLst>
        </pc:graphicFrameChg>
        <pc:picChg chg="del">
          <ac:chgData name="Mehtätalo Kati Elisa" userId="S::kati.mehtatalo@ysedu.fi::a3b6b8f3-5f8a-4697-a426-e33e892e7a04" providerId="AD" clId="Web-{C16D0758-45E5-D168-6807-6CDABFCAA938}" dt="2023-03-02T16:30:40.284" v="110"/>
          <ac:picMkLst>
            <pc:docMk/>
            <pc:sldMk cId="1319731145" sldId="257"/>
            <ac:picMk id="62" creationId="{8351B096-30DF-762F-292E-62EBF503AF6D}"/>
          </ac:picMkLst>
        </pc:picChg>
      </pc:sldChg>
      <pc:sldChg chg="addSp delSp modSp mod setBg modClrScheme setClrOvrMap chgLayout">
        <pc:chgData name="Mehtätalo Kati Elisa" userId="S::kati.mehtatalo@ysedu.fi::a3b6b8f3-5f8a-4697-a426-e33e892e7a04" providerId="AD" clId="Web-{C16D0758-45E5-D168-6807-6CDABFCAA938}" dt="2023-03-02T16:36:02.022" v="261" actId="20577"/>
        <pc:sldMkLst>
          <pc:docMk/>
          <pc:sldMk cId="1783809743" sldId="258"/>
        </pc:sldMkLst>
        <pc:spChg chg="mod ord">
          <ac:chgData name="Mehtätalo Kati Elisa" userId="S::kati.mehtatalo@ysedu.fi::a3b6b8f3-5f8a-4697-a426-e33e892e7a04" providerId="AD" clId="Web-{C16D0758-45E5-D168-6807-6CDABFCAA938}" dt="2023-03-02T16:36:02.022" v="261" actId="20577"/>
          <ac:spMkLst>
            <pc:docMk/>
            <pc:sldMk cId="1783809743" sldId="258"/>
            <ac:spMk id="2" creationId="{D812ACDA-77F0-D242-2DBF-F79CE2D50189}"/>
          </ac:spMkLst>
        </pc:spChg>
        <pc:spChg chg="del mod ord">
          <ac:chgData name="Mehtätalo Kati Elisa" userId="S::kati.mehtatalo@ysedu.fi::a3b6b8f3-5f8a-4697-a426-e33e892e7a04" providerId="AD" clId="Web-{C16D0758-45E5-D168-6807-6CDABFCAA938}" dt="2023-03-02T16:35:14.146" v="236"/>
          <ac:spMkLst>
            <pc:docMk/>
            <pc:sldMk cId="1783809743" sldId="258"/>
            <ac:spMk id="3" creationId="{BABB4EFE-3ADD-17E1-D84D-0C69734ED1E4}"/>
          </ac:spMkLst>
        </pc:spChg>
        <pc:spChg chg="del">
          <ac:chgData name="Mehtätalo Kati Elisa" userId="S::kati.mehtatalo@ysedu.fi::a3b6b8f3-5f8a-4697-a426-e33e892e7a04" providerId="AD" clId="Web-{C16D0758-45E5-D168-6807-6CDABFCAA938}" dt="2023-03-02T16:35:08.005" v="235"/>
          <ac:spMkLst>
            <pc:docMk/>
            <pc:sldMk cId="1783809743" sldId="258"/>
            <ac:spMk id="4" creationId="{EB788E22-91BB-2157-B099-F32CB81D093F}"/>
          </ac:spMkLst>
        </pc:spChg>
        <pc:spChg chg="add">
          <ac:chgData name="Mehtätalo Kati Elisa" userId="S::kati.mehtatalo@ysedu.fi::a3b6b8f3-5f8a-4697-a426-e33e892e7a04" providerId="AD" clId="Web-{C16D0758-45E5-D168-6807-6CDABFCAA938}" dt="2023-03-02T16:35:14.146" v="236"/>
          <ac:spMkLst>
            <pc:docMk/>
            <pc:sldMk cId="1783809743" sldId="258"/>
            <ac:spMk id="8" creationId="{66B332A4-D438-4773-A77F-5ED49A448D9D}"/>
          </ac:spMkLst>
        </pc:spChg>
        <pc:spChg chg="add">
          <ac:chgData name="Mehtätalo Kati Elisa" userId="S::kati.mehtatalo@ysedu.fi::a3b6b8f3-5f8a-4697-a426-e33e892e7a04" providerId="AD" clId="Web-{C16D0758-45E5-D168-6807-6CDABFCAA938}" dt="2023-03-02T16:35:14.146" v="236"/>
          <ac:spMkLst>
            <pc:docMk/>
            <pc:sldMk cId="1783809743" sldId="258"/>
            <ac:spMk id="10" creationId="{DF9AD32D-FF05-44F4-BD4D-9CEE89B71EB9}"/>
          </ac:spMkLst>
        </pc:spChg>
      </pc:sldChg>
      <pc:sldChg chg="addSp delSp modSp new ord">
        <pc:chgData name="Mehtätalo Kati Elisa" userId="S::kati.mehtatalo@ysedu.fi::a3b6b8f3-5f8a-4697-a426-e33e892e7a04" providerId="AD" clId="Web-{C16D0758-45E5-D168-6807-6CDABFCAA938}" dt="2023-03-02T18:32:39.603" v="1998" actId="20577"/>
        <pc:sldMkLst>
          <pc:docMk/>
          <pc:sldMk cId="1006135029" sldId="259"/>
        </pc:sldMkLst>
        <pc:spChg chg="mod">
          <ac:chgData name="Mehtätalo Kati Elisa" userId="S::kati.mehtatalo@ysedu.fi::a3b6b8f3-5f8a-4697-a426-e33e892e7a04" providerId="AD" clId="Web-{C16D0758-45E5-D168-6807-6CDABFCAA938}" dt="2023-03-02T16:36:08.068" v="262" actId="20577"/>
          <ac:spMkLst>
            <pc:docMk/>
            <pc:sldMk cId="1006135029" sldId="259"/>
            <ac:spMk id="2" creationId="{9B173453-D020-B911-32EF-E7E5C37718E9}"/>
          </ac:spMkLst>
        </pc:spChg>
        <pc:spChg chg="mod">
          <ac:chgData name="Mehtätalo Kati Elisa" userId="S::kati.mehtatalo@ysedu.fi::a3b6b8f3-5f8a-4697-a426-e33e892e7a04" providerId="AD" clId="Web-{C16D0758-45E5-D168-6807-6CDABFCAA938}" dt="2023-03-02T18:32:33.775" v="1997" actId="20577"/>
          <ac:spMkLst>
            <pc:docMk/>
            <pc:sldMk cId="1006135029" sldId="259"/>
            <ac:spMk id="3" creationId="{3357C1BC-5119-DA02-F14E-CCFF40A14D5B}"/>
          </ac:spMkLst>
        </pc:spChg>
        <pc:spChg chg="mod">
          <ac:chgData name="Mehtätalo Kati Elisa" userId="S::kati.mehtatalo@ysedu.fi::a3b6b8f3-5f8a-4697-a426-e33e892e7a04" providerId="AD" clId="Web-{C16D0758-45E5-D168-6807-6CDABFCAA938}" dt="2023-03-02T16:32:46.848" v="215" actId="20577"/>
          <ac:spMkLst>
            <pc:docMk/>
            <pc:sldMk cId="1006135029" sldId="259"/>
            <ac:spMk id="4" creationId="{73AE68F7-D380-2C62-807B-C3BF2CCF066D}"/>
          </ac:spMkLst>
        </pc:spChg>
        <pc:spChg chg="mod">
          <ac:chgData name="Mehtätalo Kati Elisa" userId="S::kati.mehtatalo@ysedu.fi::a3b6b8f3-5f8a-4697-a426-e33e892e7a04" providerId="AD" clId="Web-{C16D0758-45E5-D168-6807-6CDABFCAA938}" dt="2023-03-02T18:32:39.603" v="1998" actId="20577"/>
          <ac:spMkLst>
            <pc:docMk/>
            <pc:sldMk cId="1006135029" sldId="259"/>
            <ac:spMk id="5" creationId="{FC0AB579-B4D5-03AC-70FC-BB678A2FB6C8}"/>
          </ac:spMkLst>
        </pc:spChg>
        <pc:spChg chg="mod">
          <ac:chgData name="Mehtätalo Kati Elisa" userId="S::kati.mehtatalo@ysedu.fi::a3b6b8f3-5f8a-4697-a426-e33e892e7a04" providerId="AD" clId="Web-{C16D0758-45E5-D168-6807-6CDABFCAA938}" dt="2023-03-02T16:32:35.051" v="211" actId="20577"/>
          <ac:spMkLst>
            <pc:docMk/>
            <pc:sldMk cId="1006135029" sldId="259"/>
            <ac:spMk id="6" creationId="{C05FCE8C-92E0-BCE2-4D32-DB13574275AB}"/>
          </ac:spMkLst>
        </pc:spChg>
        <pc:picChg chg="add del mod">
          <ac:chgData name="Mehtätalo Kati Elisa" userId="S::kati.mehtatalo@ysedu.fi::a3b6b8f3-5f8a-4697-a426-e33e892e7a04" providerId="AD" clId="Web-{C16D0758-45E5-D168-6807-6CDABFCAA938}" dt="2023-03-02T16:31:12.160" v="115"/>
          <ac:picMkLst>
            <pc:docMk/>
            <pc:sldMk cId="1006135029" sldId="259"/>
            <ac:picMk id="7" creationId="{0D04B8D9-F590-2F75-2DE8-B3AEEE565115}"/>
          </ac:picMkLst>
        </pc:picChg>
      </pc:sldChg>
      <pc:sldChg chg="addSp modSp new mod setBg">
        <pc:chgData name="Mehtätalo Kati Elisa" userId="S::kati.mehtatalo@ysedu.fi::a3b6b8f3-5f8a-4697-a426-e33e892e7a04" providerId="AD" clId="Web-{C16D0758-45E5-D168-6807-6CDABFCAA938}" dt="2023-03-02T18:52:32.271" v="2847" actId="14100"/>
        <pc:sldMkLst>
          <pc:docMk/>
          <pc:sldMk cId="278498598" sldId="260"/>
        </pc:sldMkLst>
        <pc:spChg chg="mod">
          <ac:chgData name="Mehtätalo Kati Elisa" userId="S::kati.mehtatalo@ysedu.fi::a3b6b8f3-5f8a-4697-a426-e33e892e7a04" providerId="AD" clId="Web-{C16D0758-45E5-D168-6807-6CDABFCAA938}" dt="2023-03-02T18:52:21.489" v="2845"/>
          <ac:spMkLst>
            <pc:docMk/>
            <pc:sldMk cId="278498598" sldId="260"/>
            <ac:spMk id="2" creationId="{655DFF32-38A1-A580-9769-4FE6E207B768}"/>
          </ac:spMkLst>
        </pc:spChg>
        <pc:spChg chg="mod">
          <ac:chgData name="Mehtätalo Kati Elisa" userId="S::kati.mehtatalo@ysedu.fi::a3b6b8f3-5f8a-4697-a426-e33e892e7a04" providerId="AD" clId="Web-{C16D0758-45E5-D168-6807-6CDABFCAA938}" dt="2023-03-02T18:52:32.271" v="2847" actId="14100"/>
          <ac:spMkLst>
            <pc:docMk/>
            <pc:sldMk cId="278498598" sldId="260"/>
            <ac:spMk id="3" creationId="{3AFA5C93-6807-37C2-88E9-DAD623333147}"/>
          </ac:spMkLst>
        </pc:spChg>
        <pc:spChg chg="add">
          <ac:chgData name="Mehtätalo Kati Elisa" userId="S::kati.mehtatalo@ysedu.fi::a3b6b8f3-5f8a-4697-a426-e33e892e7a04" providerId="AD" clId="Web-{C16D0758-45E5-D168-6807-6CDABFCAA938}" dt="2023-03-02T18:52:21.489" v="2845"/>
          <ac:spMkLst>
            <pc:docMk/>
            <pc:sldMk cId="278498598" sldId="260"/>
            <ac:spMk id="8" creationId="{907EF6B7-1338-4443-8C46-6A318D952DFD}"/>
          </ac:spMkLst>
        </pc:spChg>
        <pc:spChg chg="add">
          <ac:chgData name="Mehtätalo Kati Elisa" userId="S::kati.mehtatalo@ysedu.fi::a3b6b8f3-5f8a-4697-a426-e33e892e7a04" providerId="AD" clId="Web-{C16D0758-45E5-D168-6807-6CDABFCAA938}" dt="2023-03-02T18:52:21.489" v="2845"/>
          <ac:spMkLst>
            <pc:docMk/>
            <pc:sldMk cId="278498598" sldId="260"/>
            <ac:spMk id="10" creationId="{DAAE4CDD-124C-4DCF-9584-B6033B545DD5}"/>
          </ac:spMkLst>
        </pc:spChg>
        <pc:spChg chg="add">
          <ac:chgData name="Mehtätalo Kati Elisa" userId="S::kati.mehtatalo@ysedu.fi::a3b6b8f3-5f8a-4697-a426-e33e892e7a04" providerId="AD" clId="Web-{C16D0758-45E5-D168-6807-6CDABFCAA938}" dt="2023-03-02T18:52:21.489" v="2845"/>
          <ac:spMkLst>
            <pc:docMk/>
            <pc:sldMk cId="278498598" sldId="260"/>
            <ac:spMk id="12" creationId="{081E4A58-353D-44AE-B2FC-2A74E2E400F7}"/>
          </ac:spMkLst>
        </pc:spChg>
      </pc:sldChg>
      <pc:sldChg chg="addSp modSp new mod setBg">
        <pc:chgData name="Mehtätalo Kati Elisa" userId="S::kati.mehtatalo@ysedu.fi::a3b6b8f3-5f8a-4697-a426-e33e892e7a04" providerId="AD" clId="Web-{C16D0758-45E5-D168-6807-6CDABFCAA938}" dt="2023-03-02T18:56:54.023" v="2906" actId="20577"/>
        <pc:sldMkLst>
          <pc:docMk/>
          <pc:sldMk cId="673191554" sldId="261"/>
        </pc:sldMkLst>
        <pc:spChg chg="mod">
          <ac:chgData name="Mehtätalo Kati Elisa" userId="S::kati.mehtatalo@ysedu.fi::a3b6b8f3-5f8a-4697-a426-e33e892e7a04" providerId="AD" clId="Web-{C16D0758-45E5-D168-6807-6CDABFCAA938}" dt="2023-03-02T16:45:35.464" v="287"/>
          <ac:spMkLst>
            <pc:docMk/>
            <pc:sldMk cId="673191554" sldId="261"/>
            <ac:spMk id="2" creationId="{742B04C1-3978-AFD8-8CFC-7C1F9910C05C}"/>
          </ac:spMkLst>
        </pc:spChg>
        <pc:spChg chg="mod">
          <ac:chgData name="Mehtätalo Kati Elisa" userId="S::kati.mehtatalo@ysedu.fi::a3b6b8f3-5f8a-4697-a426-e33e892e7a04" providerId="AD" clId="Web-{C16D0758-45E5-D168-6807-6CDABFCAA938}" dt="2023-03-02T18:56:54.023" v="2906" actId="20577"/>
          <ac:spMkLst>
            <pc:docMk/>
            <pc:sldMk cId="673191554" sldId="261"/>
            <ac:spMk id="3" creationId="{A8C3F315-3B20-2988-677F-5C62A2725061}"/>
          </ac:spMkLst>
        </pc:spChg>
        <pc:spChg chg="add">
          <ac:chgData name="Mehtätalo Kati Elisa" userId="S::kati.mehtatalo@ysedu.fi::a3b6b8f3-5f8a-4697-a426-e33e892e7a04" providerId="AD" clId="Web-{C16D0758-45E5-D168-6807-6CDABFCAA938}" dt="2023-03-02T16:45:35.464" v="287"/>
          <ac:spMkLst>
            <pc:docMk/>
            <pc:sldMk cId="673191554" sldId="261"/>
            <ac:spMk id="8" creationId="{09588DA8-065E-4F6F-8EFD-43104AB2E0CF}"/>
          </ac:spMkLst>
        </pc:spChg>
        <pc:spChg chg="add">
          <ac:chgData name="Mehtätalo Kati Elisa" userId="S::kati.mehtatalo@ysedu.fi::a3b6b8f3-5f8a-4697-a426-e33e892e7a04" providerId="AD" clId="Web-{C16D0758-45E5-D168-6807-6CDABFCAA938}" dt="2023-03-02T16:45:35.464" v="287"/>
          <ac:spMkLst>
            <pc:docMk/>
            <pc:sldMk cId="673191554" sldId="261"/>
            <ac:spMk id="10" creationId="{C4285719-470E-454C-AF62-8323075F1F5B}"/>
          </ac:spMkLst>
        </pc:spChg>
        <pc:spChg chg="add">
          <ac:chgData name="Mehtätalo Kati Elisa" userId="S::kati.mehtatalo@ysedu.fi::a3b6b8f3-5f8a-4697-a426-e33e892e7a04" providerId="AD" clId="Web-{C16D0758-45E5-D168-6807-6CDABFCAA938}" dt="2023-03-02T16:45:35.464" v="287"/>
          <ac:spMkLst>
            <pc:docMk/>
            <pc:sldMk cId="673191554" sldId="261"/>
            <ac:spMk id="12" creationId="{CD9FE4EF-C4D8-49A0-B2FF-81D8DB7D8A24}"/>
          </ac:spMkLst>
        </pc:spChg>
        <pc:spChg chg="add">
          <ac:chgData name="Mehtätalo Kati Elisa" userId="S::kati.mehtatalo@ysedu.fi::a3b6b8f3-5f8a-4697-a426-e33e892e7a04" providerId="AD" clId="Web-{C16D0758-45E5-D168-6807-6CDABFCAA938}" dt="2023-03-02T16:45:35.464" v="287"/>
          <ac:spMkLst>
            <pc:docMk/>
            <pc:sldMk cId="673191554" sldId="261"/>
            <ac:spMk id="14" creationId="{4300840D-0A0B-4512-BACA-B439D5B9C57C}"/>
          </ac:spMkLst>
        </pc:spChg>
        <pc:spChg chg="add">
          <ac:chgData name="Mehtätalo Kati Elisa" userId="S::kati.mehtatalo@ysedu.fi::a3b6b8f3-5f8a-4697-a426-e33e892e7a04" providerId="AD" clId="Web-{C16D0758-45E5-D168-6807-6CDABFCAA938}" dt="2023-03-02T16:45:35.464" v="287"/>
          <ac:spMkLst>
            <pc:docMk/>
            <pc:sldMk cId="673191554" sldId="261"/>
            <ac:spMk id="16" creationId="{D2B78728-A580-49A7-84F9-6EF6F583ADE0}"/>
          </ac:spMkLst>
        </pc:spChg>
        <pc:spChg chg="add">
          <ac:chgData name="Mehtätalo Kati Elisa" userId="S::kati.mehtatalo@ysedu.fi::a3b6b8f3-5f8a-4697-a426-e33e892e7a04" providerId="AD" clId="Web-{C16D0758-45E5-D168-6807-6CDABFCAA938}" dt="2023-03-02T16:45:35.464" v="287"/>
          <ac:spMkLst>
            <pc:docMk/>
            <pc:sldMk cId="673191554" sldId="261"/>
            <ac:spMk id="18" creationId="{38FAA1A1-D861-433F-88FA-1E9D6FD31D11}"/>
          </ac:spMkLst>
        </pc:spChg>
        <pc:spChg chg="add">
          <ac:chgData name="Mehtätalo Kati Elisa" userId="S::kati.mehtatalo@ysedu.fi::a3b6b8f3-5f8a-4697-a426-e33e892e7a04" providerId="AD" clId="Web-{C16D0758-45E5-D168-6807-6CDABFCAA938}" dt="2023-03-02T16:45:35.464" v="287"/>
          <ac:spMkLst>
            <pc:docMk/>
            <pc:sldMk cId="673191554" sldId="261"/>
            <ac:spMk id="20" creationId="{8D71EDA1-87BF-4D5D-AB79-F346FD19278A}"/>
          </ac:spMkLst>
        </pc:spChg>
      </pc:sldChg>
      <pc:sldChg chg="addSp modSp new mod setBg">
        <pc:chgData name="Mehtätalo Kati Elisa" userId="S::kati.mehtatalo@ysedu.fi::a3b6b8f3-5f8a-4697-a426-e33e892e7a04" providerId="AD" clId="Web-{C16D0758-45E5-D168-6807-6CDABFCAA938}" dt="2023-03-02T18:56:29.335" v="2904" actId="20577"/>
        <pc:sldMkLst>
          <pc:docMk/>
          <pc:sldMk cId="1324567203" sldId="262"/>
        </pc:sldMkLst>
        <pc:spChg chg="mod">
          <ac:chgData name="Mehtätalo Kati Elisa" userId="S::kati.mehtatalo@ysedu.fi::a3b6b8f3-5f8a-4697-a426-e33e892e7a04" providerId="AD" clId="Web-{C16D0758-45E5-D168-6807-6CDABFCAA938}" dt="2023-03-02T18:14:51.872" v="1785" actId="14100"/>
          <ac:spMkLst>
            <pc:docMk/>
            <pc:sldMk cId="1324567203" sldId="262"/>
            <ac:spMk id="2" creationId="{CBFD58FB-0411-0A35-3B83-C3756007EE6E}"/>
          </ac:spMkLst>
        </pc:spChg>
        <pc:spChg chg="mod">
          <ac:chgData name="Mehtätalo Kati Elisa" userId="S::kati.mehtatalo@ysedu.fi::a3b6b8f3-5f8a-4697-a426-e33e892e7a04" providerId="AD" clId="Web-{C16D0758-45E5-D168-6807-6CDABFCAA938}" dt="2023-03-02T18:56:29.335" v="2904" actId="20577"/>
          <ac:spMkLst>
            <pc:docMk/>
            <pc:sldMk cId="1324567203" sldId="262"/>
            <ac:spMk id="3" creationId="{046D1A6B-A3FF-D8FC-D778-166DAB98CBBA}"/>
          </ac:spMkLst>
        </pc:spChg>
        <pc:spChg chg="add">
          <ac:chgData name="Mehtätalo Kati Elisa" userId="S::kati.mehtatalo@ysedu.fi::a3b6b8f3-5f8a-4697-a426-e33e892e7a04" providerId="AD" clId="Web-{C16D0758-45E5-D168-6807-6CDABFCAA938}" dt="2023-03-02T16:46:54.027" v="298"/>
          <ac:spMkLst>
            <pc:docMk/>
            <pc:sldMk cId="1324567203" sldId="262"/>
            <ac:spMk id="8" creationId="{09588DA8-065E-4F6F-8EFD-43104AB2E0CF}"/>
          </ac:spMkLst>
        </pc:spChg>
        <pc:spChg chg="add">
          <ac:chgData name="Mehtätalo Kati Elisa" userId="S::kati.mehtatalo@ysedu.fi::a3b6b8f3-5f8a-4697-a426-e33e892e7a04" providerId="AD" clId="Web-{C16D0758-45E5-D168-6807-6CDABFCAA938}" dt="2023-03-02T16:46:54.027" v="298"/>
          <ac:spMkLst>
            <pc:docMk/>
            <pc:sldMk cId="1324567203" sldId="262"/>
            <ac:spMk id="10" creationId="{C4285719-470E-454C-AF62-8323075F1F5B}"/>
          </ac:spMkLst>
        </pc:spChg>
        <pc:spChg chg="add">
          <ac:chgData name="Mehtätalo Kati Elisa" userId="S::kati.mehtatalo@ysedu.fi::a3b6b8f3-5f8a-4697-a426-e33e892e7a04" providerId="AD" clId="Web-{C16D0758-45E5-D168-6807-6CDABFCAA938}" dt="2023-03-02T16:46:54.027" v="298"/>
          <ac:spMkLst>
            <pc:docMk/>
            <pc:sldMk cId="1324567203" sldId="262"/>
            <ac:spMk id="12" creationId="{CD9FE4EF-C4D8-49A0-B2FF-81D8DB7D8A24}"/>
          </ac:spMkLst>
        </pc:spChg>
        <pc:spChg chg="add">
          <ac:chgData name="Mehtätalo Kati Elisa" userId="S::kati.mehtatalo@ysedu.fi::a3b6b8f3-5f8a-4697-a426-e33e892e7a04" providerId="AD" clId="Web-{C16D0758-45E5-D168-6807-6CDABFCAA938}" dt="2023-03-02T16:46:54.027" v="298"/>
          <ac:spMkLst>
            <pc:docMk/>
            <pc:sldMk cId="1324567203" sldId="262"/>
            <ac:spMk id="14" creationId="{4300840D-0A0B-4512-BACA-B439D5B9C57C}"/>
          </ac:spMkLst>
        </pc:spChg>
        <pc:spChg chg="add">
          <ac:chgData name="Mehtätalo Kati Elisa" userId="S::kati.mehtatalo@ysedu.fi::a3b6b8f3-5f8a-4697-a426-e33e892e7a04" providerId="AD" clId="Web-{C16D0758-45E5-D168-6807-6CDABFCAA938}" dt="2023-03-02T16:46:54.027" v="298"/>
          <ac:spMkLst>
            <pc:docMk/>
            <pc:sldMk cId="1324567203" sldId="262"/>
            <ac:spMk id="16" creationId="{D2B78728-A580-49A7-84F9-6EF6F583ADE0}"/>
          </ac:spMkLst>
        </pc:spChg>
        <pc:spChg chg="add">
          <ac:chgData name="Mehtätalo Kati Elisa" userId="S::kati.mehtatalo@ysedu.fi::a3b6b8f3-5f8a-4697-a426-e33e892e7a04" providerId="AD" clId="Web-{C16D0758-45E5-D168-6807-6CDABFCAA938}" dt="2023-03-02T16:46:54.027" v="298"/>
          <ac:spMkLst>
            <pc:docMk/>
            <pc:sldMk cId="1324567203" sldId="262"/>
            <ac:spMk id="18" creationId="{38FAA1A1-D861-433F-88FA-1E9D6FD31D11}"/>
          </ac:spMkLst>
        </pc:spChg>
        <pc:spChg chg="add">
          <ac:chgData name="Mehtätalo Kati Elisa" userId="S::kati.mehtatalo@ysedu.fi::a3b6b8f3-5f8a-4697-a426-e33e892e7a04" providerId="AD" clId="Web-{C16D0758-45E5-D168-6807-6CDABFCAA938}" dt="2023-03-02T16:46:54.027" v="298"/>
          <ac:spMkLst>
            <pc:docMk/>
            <pc:sldMk cId="1324567203" sldId="262"/>
            <ac:spMk id="20" creationId="{8D71EDA1-87BF-4D5D-AB79-F346FD19278A}"/>
          </ac:spMkLst>
        </pc:spChg>
      </pc:sldChg>
      <pc:sldChg chg="addSp delSp modSp new mod setBg modClrScheme setClrOvrMap chgLayout">
        <pc:chgData name="Mehtätalo Kati Elisa" userId="S::kati.mehtatalo@ysedu.fi::a3b6b8f3-5f8a-4697-a426-e33e892e7a04" providerId="AD" clId="Web-{C16D0758-45E5-D168-6807-6CDABFCAA938}" dt="2023-03-02T18:53:50.834" v="2861" actId="14100"/>
        <pc:sldMkLst>
          <pc:docMk/>
          <pc:sldMk cId="250745396" sldId="263"/>
        </pc:sldMkLst>
        <pc:spChg chg="mod ord">
          <ac:chgData name="Mehtätalo Kati Elisa" userId="S::kati.mehtatalo@ysedu.fi::a3b6b8f3-5f8a-4697-a426-e33e892e7a04" providerId="AD" clId="Web-{C16D0758-45E5-D168-6807-6CDABFCAA938}" dt="2023-03-02T18:15:07.466" v="1786" actId="20577"/>
          <ac:spMkLst>
            <pc:docMk/>
            <pc:sldMk cId="250745396" sldId="263"/>
            <ac:spMk id="2" creationId="{E00BD9C5-C844-329C-4773-16435E4F9A18}"/>
          </ac:spMkLst>
        </pc:spChg>
        <pc:spChg chg="mod ord">
          <ac:chgData name="Mehtätalo Kati Elisa" userId="S::kati.mehtatalo@ysedu.fi::a3b6b8f3-5f8a-4697-a426-e33e892e7a04" providerId="AD" clId="Web-{C16D0758-45E5-D168-6807-6CDABFCAA938}" dt="2023-03-02T16:56:49.048" v="382" actId="14100"/>
          <ac:spMkLst>
            <pc:docMk/>
            <pc:sldMk cId="250745396" sldId="263"/>
            <ac:spMk id="3" creationId="{52C24D69-6EB3-FBDC-14D4-3756804F8D9E}"/>
          </ac:spMkLst>
        </pc:spChg>
        <pc:spChg chg="add mod ord">
          <ac:chgData name="Mehtätalo Kati Elisa" userId="S::kati.mehtatalo@ysedu.fi::a3b6b8f3-5f8a-4697-a426-e33e892e7a04" providerId="AD" clId="Web-{C16D0758-45E5-D168-6807-6CDABFCAA938}" dt="2023-03-02T18:53:50.834" v="2861" actId="14100"/>
          <ac:spMkLst>
            <pc:docMk/>
            <pc:sldMk cId="250745396" sldId="263"/>
            <ac:spMk id="4" creationId="{DE39E956-3BD6-3CF9-CA80-1A1D2A5894FA}"/>
          </ac:spMkLst>
        </pc:spChg>
        <pc:spChg chg="add del">
          <ac:chgData name="Mehtätalo Kati Elisa" userId="S::kati.mehtatalo@ysedu.fi::a3b6b8f3-5f8a-4697-a426-e33e892e7a04" providerId="AD" clId="Web-{C16D0758-45E5-D168-6807-6CDABFCAA938}" dt="2023-03-02T16:52:06.952" v="339"/>
          <ac:spMkLst>
            <pc:docMk/>
            <pc:sldMk cId="250745396" sldId="263"/>
            <ac:spMk id="9" creationId="{4C608BEB-860E-4094-8511-78603564A75E}"/>
          </ac:spMkLst>
        </pc:spChg>
        <pc:spChg chg="add">
          <ac:chgData name="Mehtätalo Kati Elisa" userId="S::kati.mehtatalo@ysedu.fi::a3b6b8f3-5f8a-4697-a426-e33e892e7a04" providerId="AD" clId="Web-{C16D0758-45E5-D168-6807-6CDABFCAA938}" dt="2023-03-02T16:52:06.968" v="340"/>
          <ac:spMkLst>
            <pc:docMk/>
            <pc:sldMk cId="250745396" sldId="263"/>
            <ac:spMk id="13" creationId="{3CF62545-93A0-4FD5-9B48-48DCA794CBA1}"/>
          </ac:spMkLst>
        </pc:spChg>
        <pc:spChg chg="add">
          <ac:chgData name="Mehtätalo Kati Elisa" userId="S::kati.mehtatalo@ysedu.fi::a3b6b8f3-5f8a-4697-a426-e33e892e7a04" providerId="AD" clId="Web-{C16D0758-45E5-D168-6807-6CDABFCAA938}" dt="2023-03-02T16:52:06.968" v="340"/>
          <ac:spMkLst>
            <pc:docMk/>
            <pc:sldMk cId="250745396" sldId="263"/>
            <ac:spMk id="14" creationId="{FEF085B8-A2C0-4A6F-B663-CCC56F3CD373}"/>
          </ac:spMkLst>
        </pc:spChg>
        <pc:spChg chg="add">
          <ac:chgData name="Mehtätalo Kati Elisa" userId="S::kati.mehtatalo@ysedu.fi::a3b6b8f3-5f8a-4697-a426-e33e892e7a04" providerId="AD" clId="Web-{C16D0758-45E5-D168-6807-6CDABFCAA938}" dt="2023-03-02T16:52:06.968" v="340"/>
          <ac:spMkLst>
            <pc:docMk/>
            <pc:sldMk cId="250745396" sldId="263"/>
            <ac:spMk id="15" creationId="{2658F6D6-96E0-421A-96D6-3DF404008543}"/>
          </ac:spMkLst>
        </pc:spChg>
        <pc:cxnChg chg="add del">
          <ac:chgData name="Mehtätalo Kati Elisa" userId="S::kati.mehtatalo@ysedu.fi::a3b6b8f3-5f8a-4697-a426-e33e892e7a04" providerId="AD" clId="Web-{C16D0758-45E5-D168-6807-6CDABFCAA938}" dt="2023-03-02T16:52:06.952" v="339"/>
          <ac:cxnSpMkLst>
            <pc:docMk/>
            <pc:sldMk cId="250745396" sldId="263"/>
            <ac:cxnSpMk id="11" creationId="{1F16A8D4-FE87-4604-88B2-394B5D1EB437}"/>
          </ac:cxnSpMkLst>
        </pc:cxnChg>
      </pc:sldChg>
      <pc:sldChg chg="addSp delSp modSp new mod setBg modClrScheme chgLayout">
        <pc:chgData name="Mehtätalo Kati Elisa" userId="S::kati.mehtatalo@ysedu.fi::a3b6b8f3-5f8a-4697-a426-e33e892e7a04" providerId="AD" clId="Web-{C16D0758-45E5-D168-6807-6CDABFCAA938}" dt="2023-03-02T18:55:15.678" v="2870" actId="1076"/>
        <pc:sldMkLst>
          <pc:docMk/>
          <pc:sldMk cId="1999327588" sldId="264"/>
        </pc:sldMkLst>
        <pc:spChg chg="del">
          <ac:chgData name="Mehtätalo Kati Elisa" userId="S::kati.mehtatalo@ysedu.fi::a3b6b8f3-5f8a-4697-a426-e33e892e7a04" providerId="AD" clId="Web-{C16D0758-45E5-D168-6807-6CDABFCAA938}" dt="2023-03-02T17:01:12.223" v="404"/>
          <ac:spMkLst>
            <pc:docMk/>
            <pc:sldMk cId="1999327588" sldId="264"/>
            <ac:spMk id="2" creationId="{A332A325-9EEF-7F1F-226D-3240DB72E019}"/>
          </ac:spMkLst>
        </pc:spChg>
        <pc:spChg chg="del">
          <ac:chgData name="Mehtätalo Kati Elisa" userId="S::kati.mehtatalo@ysedu.fi::a3b6b8f3-5f8a-4697-a426-e33e892e7a04" providerId="AD" clId="Web-{C16D0758-45E5-D168-6807-6CDABFCAA938}" dt="2023-03-02T17:01:12.223" v="404"/>
          <ac:spMkLst>
            <pc:docMk/>
            <pc:sldMk cId="1999327588" sldId="264"/>
            <ac:spMk id="3" creationId="{0153ED6C-6DBF-B7E2-EAC4-0697A1457536}"/>
          </ac:spMkLst>
        </pc:spChg>
        <pc:spChg chg="del">
          <ac:chgData name="Mehtätalo Kati Elisa" userId="S::kati.mehtatalo@ysedu.fi::a3b6b8f3-5f8a-4697-a426-e33e892e7a04" providerId="AD" clId="Web-{C16D0758-45E5-D168-6807-6CDABFCAA938}" dt="2023-03-02T17:01:12.223" v="404"/>
          <ac:spMkLst>
            <pc:docMk/>
            <pc:sldMk cId="1999327588" sldId="264"/>
            <ac:spMk id="4" creationId="{328A8336-28D7-AB49-CC55-099005ACF1F7}"/>
          </ac:spMkLst>
        </pc:spChg>
        <pc:spChg chg="add mod">
          <ac:chgData name="Mehtätalo Kati Elisa" userId="S::kati.mehtatalo@ysedu.fi::a3b6b8f3-5f8a-4697-a426-e33e892e7a04" providerId="AD" clId="Web-{C16D0758-45E5-D168-6807-6CDABFCAA938}" dt="2023-03-02T18:55:06.600" v="2868" actId="1076"/>
          <ac:spMkLst>
            <pc:docMk/>
            <pc:sldMk cId="1999327588" sldId="264"/>
            <ac:spMk id="5" creationId="{DA9B21F0-1C89-D584-4D30-8E5E6F8ECD19}"/>
          </ac:spMkLst>
        </pc:spChg>
        <pc:spChg chg="add del mod">
          <ac:chgData name="Mehtätalo Kati Elisa" userId="S::kati.mehtatalo@ysedu.fi::a3b6b8f3-5f8a-4697-a426-e33e892e7a04" providerId="AD" clId="Web-{C16D0758-45E5-D168-6807-6CDABFCAA938}" dt="2023-03-02T17:02:57.396" v="449"/>
          <ac:spMkLst>
            <pc:docMk/>
            <pc:sldMk cId="1999327588" sldId="264"/>
            <ac:spMk id="6" creationId="{8BD743A7-36E9-AD04-EC25-C55DB30EB5FB}"/>
          </ac:spMkLst>
        </pc:spChg>
        <pc:spChg chg="add del">
          <ac:chgData name="Mehtätalo Kati Elisa" userId="S::kati.mehtatalo@ysedu.fi::a3b6b8f3-5f8a-4697-a426-e33e892e7a04" providerId="AD" clId="Web-{C16D0758-45E5-D168-6807-6CDABFCAA938}" dt="2023-03-02T17:04:28.912" v="479"/>
          <ac:spMkLst>
            <pc:docMk/>
            <pc:sldMk cId="1999327588" sldId="264"/>
            <ac:spMk id="12" creationId="{B819A166-7571-4003-A6B8-B62034C3ED30}"/>
          </ac:spMkLst>
        </pc:spChg>
        <pc:spChg chg="add del">
          <ac:chgData name="Mehtätalo Kati Elisa" userId="S::kati.mehtatalo@ysedu.fi::a3b6b8f3-5f8a-4697-a426-e33e892e7a04" providerId="AD" clId="Web-{C16D0758-45E5-D168-6807-6CDABFCAA938}" dt="2023-03-02T17:18:37.810" v="1070"/>
          <ac:spMkLst>
            <pc:docMk/>
            <pc:sldMk cId="1999327588" sldId="264"/>
            <ac:spMk id="17" creationId="{955A2079-FA98-4876-80F0-72364A7D2EA4}"/>
          </ac:spMkLst>
        </pc:spChg>
        <pc:spChg chg="add del">
          <ac:chgData name="Mehtätalo Kati Elisa" userId="S::kati.mehtatalo@ysedu.fi::a3b6b8f3-5f8a-4697-a426-e33e892e7a04" providerId="AD" clId="Web-{C16D0758-45E5-D168-6807-6CDABFCAA938}" dt="2023-03-02T17:18:34.279" v="1067"/>
          <ac:spMkLst>
            <pc:docMk/>
            <pc:sldMk cId="1999327588" sldId="264"/>
            <ac:spMk id="344" creationId="{2B566528-1B12-4246-9431-5C2D7D081168}"/>
          </ac:spMkLst>
        </pc:spChg>
        <pc:spChg chg="add del">
          <ac:chgData name="Mehtätalo Kati Elisa" userId="S::kati.mehtatalo@ysedu.fi::a3b6b8f3-5f8a-4697-a426-e33e892e7a04" providerId="AD" clId="Web-{C16D0758-45E5-D168-6807-6CDABFCAA938}" dt="2023-03-02T17:18:37.685" v="1069"/>
          <ac:spMkLst>
            <pc:docMk/>
            <pc:sldMk cId="1999327588" sldId="264"/>
            <ac:spMk id="348" creationId="{1E547BA6-BAE0-43BB-A7CA-60F69CE252F0}"/>
          </ac:spMkLst>
        </pc:spChg>
        <pc:spChg chg="add del">
          <ac:chgData name="Mehtätalo Kati Elisa" userId="S::kati.mehtatalo@ysedu.fi::a3b6b8f3-5f8a-4697-a426-e33e892e7a04" providerId="AD" clId="Web-{C16D0758-45E5-D168-6807-6CDABFCAA938}" dt="2023-03-02T17:18:37.685" v="1069"/>
          <ac:spMkLst>
            <pc:docMk/>
            <pc:sldMk cId="1999327588" sldId="264"/>
            <ac:spMk id="354" creationId="{2B566528-1B12-4246-9431-5C2D7D081168}"/>
          </ac:spMkLst>
        </pc:spChg>
        <pc:spChg chg="add del">
          <ac:chgData name="Mehtätalo Kati Elisa" userId="S::kati.mehtatalo@ysedu.fi::a3b6b8f3-5f8a-4697-a426-e33e892e7a04" providerId="AD" clId="Web-{C16D0758-45E5-D168-6807-6CDABFCAA938}" dt="2023-03-02T17:18:37.685" v="1069"/>
          <ac:spMkLst>
            <pc:docMk/>
            <pc:sldMk cId="1999327588" sldId="264"/>
            <ac:spMk id="355" creationId="{D3F51FEB-38FB-4F6C-9F7B-2F2AFAB65463}"/>
          </ac:spMkLst>
        </pc:spChg>
        <pc:spChg chg="add del">
          <ac:chgData name="Mehtätalo Kati Elisa" userId="S::kati.mehtatalo@ysedu.fi::a3b6b8f3-5f8a-4697-a426-e33e892e7a04" providerId="AD" clId="Web-{C16D0758-45E5-D168-6807-6CDABFCAA938}" dt="2023-03-02T17:19:17.389" v="1073"/>
          <ac:spMkLst>
            <pc:docMk/>
            <pc:sldMk cId="1999327588" sldId="264"/>
            <ac:spMk id="358" creationId="{2B566528-1B12-4246-9431-5C2D7D081168}"/>
          </ac:spMkLst>
        </pc:spChg>
        <pc:spChg chg="add del">
          <ac:chgData name="Mehtätalo Kati Elisa" userId="S::kati.mehtatalo@ysedu.fi::a3b6b8f3-5f8a-4697-a426-e33e892e7a04" providerId="AD" clId="Web-{C16D0758-45E5-D168-6807-6CDABFCAA938}" dt="2023-03-02T18:54:30.430" v="2862"/>
          <ac:spMkLst>
            <pc:docMk/>
            <pc:sldMk cId="1999327588" sldId="264"/>
            <ac:spMk id="366" creationId="{2B566528-1B12-4246-9431-5C2D7D081168}"/>
          </ac:spMkLst>
        </pc:spChg>
        <pc:spChg chg="add del">
          <ac:chgData name="Mehtätalo Kati Elisa" userId="S::kati.mehtatalo@ysedu.fi::a3b6b8f3-5f8a-4697-a426-e33e892e7a04" providerId="AD" clId="Web-{C16D0758-45E5-D168-6807-6CDABFCAA938}" dt="2023-03-02T18:54:52.944" v="2866"/>
          <ac:spMkLst>
            <pc:docMk/>
            <pc:sldMk cId="1999327588" sldId="264"/>
            <ac:spMk id="379" creationId="{2EB492CD-616E-47F8-933B-5E2D952A0593}"/>
          </ac:spMkLst>
        </pc:spChg>
        <pc:spChg chg="add del">
          <ac:chgData name="Mehtätalo Kati Elisa" userId="S::kati.mehtatalo@ysedu.fi::a3b6b8f3-5f8a-4697-a426-e33e892e7a04" providerId="AD" clId="Web-{C16D0758-45E5-D168-6807-6CDABFCAA938}" dt="2023-03-02T18:54:52.944" v="2866"/>
          <ac:spMkLst>
            <pc:docMk/>
            <pc:sldMk cId="1999327588" sldId="264"/>
            <ac:spMk id="381" creationId="{59383CF9-23B5-4335-9B21-1791C4CF1C75}"/>
          </ac:spMkLst>
        </pc:spChg>
        <pc:spChg chg="add del">
          <ac:chgData name="Mehtätalo Kati Elisa" userId="S::kati.mehtatalo@ysedu.fi::a3b6b8f3-5f8a-4697-a426-e33e892e7a04" providerId="AD" clId="Web-{C16D0758-45E5-D168-6807-6CDABFCAA938}" dt="2023-03-02T18:54:52.944" v="2866"/>
          <ac:spMkLst>
            <pc:docMk/>
            <pc:sldMk cId="1999327588" sldId="264"/>
            <ac:spMk id="383" creationId="{0007FE00-9498-4706-B255-6437B0252C02}"/>
          </ac:spMkLst>
        </pc:spChg>
        <pc:spChg chg="add del">
          <ac:chgData name="Mehtätalo Kati Elisa" userId="S::kati.mehtatalo@ysedu.fi::a3b6b8f3-5f8a-4697-a426-e33e892e7a04" providerId="AD" clId="Web-{C16D0758-45E5-D168-6807-6CDABFCAA938}" dt="2023-03-02T18:54:52.881" v="2865"/>
          <ac:spMkLst>
            <pc:docMk/>
            <pc:sldMk cId="1999327588" sldId="264"/>
            <ac:spMk id="388" creationId="{2EB492CD-616E-47F8-933B-5E2D952A0593}"/>
          </ac:spMkLst>
        </pc:spChg>
        <pc:spChg chg="add del">
          <ac:chgData name="Mehtätalo Kati Elisa" userId="S::kati.mehtatalo@ysedu.fi::a3b6b8f3-5f8a-4697-a426-e33e892e7a04" providerId="AD" clId="Web-{C16D0758-45E5-D168-6807-6CDABFCAA938}" dt="2023-03-02T18:54:52.881" v="2865"/>
          <ac:spMkLst>
            <pc:docMk/>
            <pc:sldMk cId="1999327588" sldId="264"/>
            <ac:spMk id="390" creationId="{59383CF9-23B5-4335-9B21-1791C4CF1C75}"/>
          </ac:spMkLst>
        </pc:spChg>
        <pc:spChg chg="add del">
          <ac:chgData name="Mehtätalo Kati Elisa" userId="S::kati.mehtatalo@ysedu.fi::a3b6b8f3-5f8a-4697-a426-e33e892e7a04" providerId="AD" clId="Web-{C16D0758-45E5-D168-6807-6CDABFCAA938}" dt="2023-03-02T18:54:52.881" v="2865"/>
          <ac:spMkLst>
            <pc:docMk/>
            <pc:sldMk cId="1999327588" sldId="264"/>
            <ac:spMk id="392" creationId="{0007FE00-9498-4706-B255-6437B0252C02}"/>
          </ac:spMkLst>
        </pc:spChg>
        <pc:spChg chg="add">
          <ac:chgData name="Mehtätalo Kati Elisa" userId="S::kati.mehtatalo@ysedu.fi::a3b6b8f3-5f8a-4697-a426-e33e892e7a04" providerId="AD" clId="Web-{C16D0758-45E5-D168-6807-6CDABFCAA938}" dt="2023-03-02T18:54:52.944" v="2866"/>
          <ac:spMkLst>
            <pc:docMk/>
            <pc:sldMk cId="1999327588" sldId="264"/>
            <ac:spMk id="394" creationId="{2EB492CD-616E-47F8-933B-5E2D952A0593}"/>
          </ac:spMkLst>
        </pc:spChg>
        <pc:spChg chg="add">
          <ac:chgData name="Mehtätalo Kati Elisa" userId="S::kati.mehtatalo@ysedu.fi::a3b6b8f3-5f8a-4697-a426-e33e892e7a04" providerId="AD" clId="Web-{C16D0758-45E5-D168-6807-6CDABFCAA938}" dt="2023-03-02T18:54:52.944" v="2866"/>
          <ac:spMkLst>
            <pc:docMk/>
            <pc:sldMk cId="1999327588" sldId="264"/>
            <ac:spMk id="395" creationId="{59383CF9-23B5-4335-9B21-1791C4CF1C75}"/>
          </ac:spMkLst>
        </pc:spChg>
        <pc:spChg chg="add">
          <ac:chgData name="Mehtätalo Kati Elisa" userId="S::kati.mehtatalo@ysedu.fi::a3b6b8f3-5f8a-4697-a426-e33e892e7a04" providerId="AD" clId="Web-{C16D0758-45E5-D168-6807-6CDABFCAA938}" dt="2023-03-02T18:54:52.944" v="2866"/>
          <ac:spMkLst>
            <pc:docMk/>
            <pc:sldMk cId="1999327588" sldId="264"/>
            <ac:spMk id="396" creationId="{0007FE00-9498-4706-B255-6437B0252C02}"/>
          </ac:spMkLst>
        </pc:spChg>
        <pc:grpChg chg="add del">
          <ac:chgData name="Mehtätalo Kati Elisa" userId="S::kati.mehtatalo@ysedu.fi::a3b6b8f3-5f8a-4697-a426-e33e892e7a04" providerId="AD" clId="Web-{C16D0758-45E5-D168-6807-6CDABFCAA938}" dt="2023-03-02T17:18:34.279" v="1067"/>
          <ac:grpSpMkLst>
            <pc:docMk/>
            <pc:sldMk cId="1999327588" sldId="264"/>
            <ac:grpSpMk id="346" creationId="{4724F874-E407-41A5-918C-1CF5DF5269E1}"/>
          </ac:grpSpMkLst>
        </pc:grpChg>
        <pc:grpChg chg="add del">
          <ac:chgData name="Mehtätalo Kati Elisa" userId="S::kati.mehtatalo@ysedu.fi::a3b6b8f3-5f8a-4697-a426-e33e892e7a04" providerId="AD" clId="Web-{C16D0758-45E5-D168-6807-6CDABFCAA938}" dt="2023-03-02T17:18:34.279" v="1067"/>
          <ac:grpSpMkLst>
            <pc:docMk/>
            <pc:sldMk cId="1999327588" sldId="264"/>
            <ac:grpSpMk id="350" creationId="{DC8D6E3B-FFED-480F-941D-FE376375B8B7}"/>
          </ac:grpSpMkLst>
        </pc:grpChg>
        <pc:grpChg chg="add del">
          <ac:chgData name="Mehtätalo Kati Elisa" userId="S::kati.mehtatalo@ysedu.fi::a3b6b8f3-5f8a-4697-a426-e33e892e7a04" providerId="AD" clId="Web-{C16D0758-45E5-D168-6807-6CDABFCAA938}" dt="2023-03-02T17:18:37.685" v="1069"/>
          <ac:grpSpMkLst>
            <pc:docMk/>
            <pc:sldMk cId="1999327588" sldId="264"/>
            <ac:grpSpMk id="356" creationId="{912209CB-3E4C-43AE-B507-08269FAE89F5}"/>
          </ac:grpSpMkLst>
        </pc:grpChg>
        <pc:grpChg chg="add del">
          <ac:chgData name="Mehtätalo Kati Elisa" userId="S::kati.mehtatalo@ysedu.fi::a3b6b8f3-5f8a-4697-a426-e33e892e7a04" providerId="AD" clId="Web-{C16D0758-45E5-D168-6807-6CDABFCAA938}" dt="2023-03-02T17:19:17.389" v="1073"/>
          <ac:grpSpMkLst>
            <pc:docMk/>
            <pc:sldMk cId="1999327588" sldId="264"/>
            <ac:grpSpMk id="359" creationId="{C34A4475-365F-4381-A542-4698D63774B8}"/>
          </ac:grpSpMkLst>
        </pc:grpChg>
        <pc:grpChg chg="add del">
          <ac:chgData name="Mehtätalo Kati Elisa" userId="S::kati.mehtatalo@ysedu.fi::a3b6b8f3-5f8a-4697-a426-e33e892e7a04" providerId="AD" clId="Web-{C16D0758-45E5-D168-6807-6CDABFCAA938}" dt="2023-03-02T17:19:17.389" v="1073"/>
          <ac:grpSpMkLst>
            <pc:docMk/>
            <pc:sldMk cId="1999327588" sldId="264"/>
            <ac:grpSpMk id="361" creationId="{DC8D6E3B-FFED-480F-941D-FE376375B8B7}"/>
          </ac:grpSpMkLst>
        </pc:grpChg>
        <pc:grpChg chg="add del">
          <ac:chgData name="Mehtätalo Kati Elisa" userId="S::kati.mehtatalo@ysedu.fi::a3b6b8f3-5f8a-4697-a426-e33e892e7a04" providerId="AD" clId="Web-{C16D0758-45E5-D168-6807-6CDABFCAA938}" dt="2023-03-02T18:54:30.430" v="2862"/>
          <ac:grpSpMkLst>
            <pc:docMk/>
            <pc:sldMk cId="1999327588" sldId="264"/>
            <ac:grpSpMk id="368" creationId="{FA366754-A2F4-475B-8217-AB06F5F15F36}"/>
          </ac:grpSpMkLst>
        </pc:grpChg>
        <pc:grpChg chg="add del">
          <ac:chgData name="Mehtätalo Kati Elisa" userId="S::kati.mehtatalo@ysedu.fi::a3b6b8f3-5f8a-4697-a426-e33e892e7a04" providerId="AD" clId="Web-{C16D0758-45E5-D168-6807-6CDABFCAA938}" dt="2023-03-02T18:54:30.430" v="2862"/>
          <ac:grpSpMkLst>
            <pc:docMk/>
            <pc:sldMk cId="1999327588" sldId="264"/>
            <ac:grpSpMk id="372" creationId="{828A5161-06F1-46CF-8AD7-844680A59E13}"/>
          </ac:grpSpMkLst>
        </pc:grpChg>
        <pc:graphicFrameChg chg="add mod ord modGraphic">
          <ac:chgData name="Mehtätalo Kati Elisa" userId="S::kati.mehtatalo@ysedu.fi::a3b6b8f3-5f8a-4697-a426-e33e892e7a04" providerId="AD" clId="Web-{C16D0758-45E5-D168-6807-6CDABFCAA938}" dt="2023-03-02T18:55:11.709" v="2869" actId="14100"/>
          <ac:graphicFrameMkLst>
            <pc:docMk/>
            <pc:sldMk cId="1999327588" sldId="264"/>
            <ac:graphicFrameMk id="8" creationId="{D5A56EF5-30E2-33B6-DE1F-51120317B22A}"/>
          </ac:graphicFrameMkLst>
        </pc:graphicFrameChg>
        <pc:picChg chg="add mod">
          <ac:chgData name="Mehtätalo Kati Elisa" userId="S::kati.mehtatalo@ysedu.fi::a3b6b8f3-5f8a-4697-a426-e33e892e7a04" providerId="AD" clId="Web-{C16D0758-45E5-D168-6807-6CDABFCAA938}" dt="2023-03-02T18:55:15.678" v="2870" actId="1076"/>
          <ac:picMkLst>
            <pc:docMk/>
            <pc:sldMk cId="1999327588" sldId="264"/>
            <ac:picMk id="339" creationId="{4B9A57F3-1A83-4AE1-6ED1-CCCEAD323997}"/>
          </ac:picMkLst>
        </pc:picChg>
      </pc:sldChg>
      <pc:sldChg chg="addSp delSp modSp new mod setBg modClrScheme chgLayout">
        <pc:chgData name="Mehtätalo Kati Elisa" userId="S::kati.mehtatalo@ysedu.fi::a3b6b8f3-5f8a-4697-a426-e33e892e7a04" providerId="AD" clId="Web-{C16D0758-45E5-D168-6807-6CDABFCAA938}" dt="2023-03-02T17:21:00.655" v="1118"/>
        <pc:sldMkLst>
          <pc:docMk/>
          <pc:sldMk cId="4169641232" sldId="265"/>
        </pc:sldMkLst>
        <pc:spChg chg="del">
          <ac:chgData name="Mehtätalo Kati Elisa" userId="S::kati.mehtatalo@ysedu.fi::a3b6b8f3-5f8a-4697-a426-e33e892e7a04" providerId="AD" clId="Web-{C16D0758-45E5-D168-6807-6CDABFCAA938}" dt="2023-03-02T16:59:39.612" v="388"/>
          <ac:spMkLst>
            <pc:docMk/>
            <pc:sldMk cId="4169641232" sldId="265"/>
            <ac:spMk id="2" creationId="{A97447D4-A279-BAE0-3972-316B47F71B46}"/>
          </ac:spMkLst>
        </pc:spChg>
        <pc:spChg chg="del">
          <ac:chgData name="Mehtätalo Kati Elisa" userId="S::kati.mehtatalo@ysedu.fi::a3b6b8f3-5f8a-4697-a426-e33e892e7a04" providerId="AD" clId="Web-{C16D0758-45E5-D168-6807-6CDABFCAA938}" dt="2023-03-02T16:59:39.612" v="388"/>
          <ac:spMkLst>
            <pc:docMk/>
            <pc:sldMk cId="4169641232" sldId="265"/>
            <ac:spMk id="3" creationId="{082F4B6E-3025-3D29-F3AC-A48FD7E4F20D}"/>
          </ac:spMkLst>
        </pc:spChg>
        <pc:spChg chg="del">
          <ac:chgData name="Mehtätalo Kati Elisa" userId="S::kati.mehtatalo@ysedu.fi::a3b6b8f3-5f8a-4697-a426-e33e892e7a04" providerId="AD" clId="Web-{C16D0758-45E5-D168-6807-6CDABFCAA938}" dt="2023-03-02T16:59:39.612" v="388"/>
          <ac:spMkLst>
            <pc:docMk/>
            <pc:sldMk cId="4169641232" sldId="265"/>
            <ac:spMk id="4" creationId="{6A36D921-877F-C587-89C5-F92CE24B4631}"/>
          </ac:spMkLst>
        </pc:spChg>
        <pc:spChg chg="add mod">
          <ac:chgData name="Mehtätalo Kati Elisa" userId="S::kati.mehtatalo@ysedu.fi::a3b6b8f3-5f8a-4697-a426-e33e892e7a04" providerId="AD" clId="Web-{C16D0758-45E5-D168-6807-6CDABFCAA938}" dt="2023-03-02T17:00:16.550" v="398" actId="20577"/>
          <ac:spMkLst>
            <pc:docMk/>
            <pc:sldMk cId="4169641232" sldId="265"/>
            <ac:spMk id="7" creationId="{E2124859-AF97-584F-BF7D-541522836F83}"/>
          </ac:spMkLst>
        </pc:spChg>
        <pc:spChg chg="add del mod ord">
          <ac:chgData name="Mehtätalo Kati Elisa" userId="S::kati.mehtatalo@ysedu.fi::a3b6b8f3-5f8a-4697-a426-e33e892e7a04" providerId="AD" clId="Web-{C16D0758-45E5-D168-6807-6CDABFCAA938}" dt="2023-03-02T17:00:49.160" v="402"/>
          <ac:spMkLst>
            <pc:docMk/>
            <pc:sldMk cId="4169641232" sldId="265"/>
            <ac:spMk id="8" creationId="{492B5CAE-93EB-173D-DA2D-4FCE1D2FB7C1}"/>
          </ac:spMkLst>
        </pc:spChg>
        <pc:spChg chg="add del mod ord">
          <ac:chgData name="Mehtätalo Kati Elisa" userId="S::kati.mehtatalo@ysedu.fi::a3b6b8f3-5f8a-4697-a426-e33e892e7a04" providerId="AD" clId="Web-{C16D0758-45E5-D168-6807-6CDABFCAA938}" dt="2023-03-02T17:00:49.160" v="402"/>
          <ac:spMkLst>
            <pc:docMk/>
            <pc:sldMk cId="4169641232" sldId="265"/>
            <ac:spMk id="9" creationId="{643E73EB-DE02-B35A-732F-F5AECF577EC9}"/>
          </ac:spMkLst>
        </pc:spChg>
        <pc:spChg chg="add del mod ord">
          <ac:chgData name="Mehtätalo Kati Elisa" userId="S::kati.mehtatalo@ysedu.fi::a3b6b8f3-5f8a-4697-a426-e33e892e7a04" providerId="AD" clId="Web-{C16D0758-45E5-D168-6807-6CDABFCAA938}" dt="2023-03-02T17:00:49.160" v="402"/>
          <ac:spMkLst>
            <pc:docMk/>
            <pc:sldMk cId="4169641232" sldId="265"/>
            <ac:spMk id="10" creationId="{8AF81755-D248-C222-282C-7681EF149621}"/>
          </ac:spMkLst>
        </pc:spChg>
        <pc:spChg chg="add del">
          <ac:chgData name="Mehtätalo Kati Elisa" userId="S::kati.mehtatalo@ysedu.fi::a3b6b8f3-5f8a-4697-a426-e33e892e7a04" providerId="AD" clId="Web-{C16D0758-45E5-D168-6807-6CDABFCAA938}" dt="2023-03-02T17:03:16.989" v="450"/>
          <ac:spMkLst>
            <pc:docMk/>
            <pc:sldMk cId="4169641232" sldId="265"/>
            <ac:spMk id="12" creationId="{F3060C83-F051-4F0E-ABAD-AA0DFC48B218}"/>
          </ac:spMkLst>
        </pc:spChg>
        <pc:spChg chg="add del">
          <ac:chgData name="Mehtätalo Kati Elisa" userId="S::kati.mehtatalo@ysedu.fi::a3b6b8f3-5f8a-4697-a426-e33e892e7a04" providerId="AD" clId="Web-{C16D0758-45E5-D168-6807-6CDABFCAA938}" dt="2023-03-02T17:03:16.989" v="450"/>
          <ac:spMkLst>
            <pc:docMk/>
            <pc:sldMk cId="4169641232" sldId="265"/>
            <ac:spMk id="14" creationId="{83C98ABE-055B-441F-B07E-44F97F083C39}"/>
          </ac:spMkLst>
        </pc:spChg>
        <pc:spChg chg="add del">
          <ac:chgData name="Mehtätalo Kati Elisa" userId="S::kati.mehtatalo@ysedu.fi::a3b6b8f3-5f8a-4697-a426-e33e892e7a04" providerId="AD" clId="Web-{C16D0758-45E5-D168-6807-6CDABFCAA938}" dt="2023-03-02T17:03:16.989" v="450"/>
          <ac:spMkLst>
            <pc:docMk/>
            <pc:sldMk cId="4169641232" sldId="265"/>
            <ac:spMk id="16" creationId="{29FDB030-9B49-4CED-8CCD-4D99382388AC}"/>
          </ac:spMkLst>
        </pc:spChg>
        <pc:spChg chg="add del">
          <ac:chgData name="Mehtätalo Kati Elisa" userId="S::kati.mehtatalo@ysedu.fi::a3b6b8f3-5f8a-4697-a426-e33e892e7a04" providerId="AD" clId="Web-{C16D0758-45E5-D168-6807-6CDABFCAA938}" dt="2023-03-02T17:03:16.989" v="450"/>
          <ac:spMkLst>
            <pc:docMk/>
            <pc:sldMk cId="4169641232" sldId="265"/>
            <ac:spMk id="18" creationId="{3783CA14-24A1-485C-8B30-D6A5D87987AD}"/>
          </ac:spMkLst>
        </pc:spChg>
        <pc:spChg chg="add del">
          <ac:chgData name="Mehtätalo Kati Elisa" userId="S::kati.mehtatalo@ysedu.fi::a3b6b8f3-5f8a-4697-a426-e33e892e7a04" providerId="AD" clId="Web-{C16D0758-45E5-D168-6807-6CDABFCAA938}" dt="2023-03-02T17:03:16.989" v="450"/>
          <ac:spMkLst>
            <pc:docMk/>
            <pc:sldMk cId="4169641232" sldId="265"/>
            <ac:spMk id="20" creationId="{9A97C86A-04D6-40F7-AE84-31AB43E6A846}"/>
          </ac:spMkLst>
        </pc:spChg>
        <pc:spChg chg="add del">
          <ac:chgData name="Mehtätalo Kati Elisa" userId="S::kati.mehtatalo@ysedu.fi::a3b6b8f3-5f8a-4697-a426-e33e892e7a04" providerId="AD" clId="Web-{C16D0758-45E5-D168-6807-6CDABFCAA938}" dt="2023-03-02T17:03:16.989" v="450"/>
          <ac:spMkLst>
            <pc:docMk/>
            <pc:sldMk cId="4169641232" sldId="265"/>
            <ac:spMk id="22" creationId="{FF9F2414-84E8-453E-B1F3-389FDE8192D9}"/>
          </ac:spMkLst>
        </pc:spChg>
        <pc:spChg chg="add del">
          <ac:chgData name="Mehtätalo Kati Elisa" userId="S::kati.mehtatalo@ysedu.fi::a3b6b8f3-5f8a-4697-a426-e33e892e7a04" providerId="AD" clId="Web-{C16D0758-45E5-D168-6807-6CDABFCAA938}" dt="2023-03-02T17:03:16.989" v="450"/>
          <ac:spMkLst>
            <pc:docMk/>
            <pc:sldMk cId="4169641232" sldId="265"/>
            <ac:spMk id="24" creationId="{3ECA69A1-7536-43AC-85EF-C7106179F5ED}"/>
          </ac:spMkLst>
        </pc:spChg>
        <pc:spChg chg="add">
          <ac:chgData name="Mehtätalo Kati Elisa" userId="S::kati.mehtatalo@ysedu.fi::a3b6b8f3-5f8a-4697-a426-e33e892e7a04" providerId="AD" clId="Web-{C16D0758-45E5-D168-6807-6CDABFCAA938}" dt="2023-03-02T17:03:16.989" v="450"/>
          <ac:spMkLst>
            <pc:docMk/>
            <pc:sldMk cId="4169641232" sldId="265"/>
            <ac:spMk id="29" creationId="{F3060C83-F051-4F0E-ABAD-AA0DFC48B218}"/>
          </ac:spMkLst>
        </pc:spChg>
        <pc:spChg chg="add">
          <ac:chgData name="Mehtätalo Kati Elisa" userId="S::kati.mehtatalo@ysedu.fi::a3b6b8f3-5f8a-4697-a426-e33e892e7a04" providerId="AD" clId="Web-{C16D0758-45E5-D168-6807-6CDABFCAA938}" dt="2023-03-02T17:03:16.989" v="450"/>
          <ac:spMkLst>
            <pc:docMk/>
            <pc:sldMk cId="4169641232" sldId="265"/>
            <ac:spMk id="31" creationId="{83C98ABE-055B-441F-B07E-44F97F083C39}"/>
          </ac:spMkLst>
        </pc:spChg>
        <pc:spChg chg="add">
          <ac:chgData name="Mehtätalo Kati Elisa" userId="S::kati.mehtatalo@ysedu.fi::a3b6b8f3-5f8a-4697-a426-e33e892e7a04" providerId="AD" clId="Web-{C16D0758-45E5-D168-6807-6CDABFCAA938}" dt="2023-03-02T17:03:16.989" v="450"/>
          <ac:spMkLst>
            <pc:docMk/>
            <pc:sldMk cId="4169641232" sldId="265"/>
            <ac:spMk id="33" creationId="{29FDB030-9B49-4CED-8CCD-4D99382388AC}"/>
          </ac:spMkLst>
        </pc:spChg>
        <pc:spChg chg="add">
          <ac:chgData name="Mehtätalo Kati Elisa" userId="S::kati.mehtatalo@ysedu.fi::a3b6b8f3-5f8a-4697-a426-e33e892e7a04" providerId="AD" clId="Web-{C16D0758-45E5-D168-6807-6CDABFCAA938}" dt="2023-03-02T17:03:16.989" v="450"/>
          <ac:spMkLst>
            <pc:docMk/>
            <pc:sldMk cId="4169641232" sldId="265"/>
            <ac:spMk id="35" creationId="{3783CA14-24A1-485C-8B30-D6A5D87987AD}"/>
          </ac:spMkLst>
        </pc:spChg>
        <pc:spChg chg="add">
          <ac:chgData name="Mehtätalo Kati Elisa" userId="S::kati.mehtatalo@ysedu.fi::a3b6b8f3-5f8a-4697-a426-e33e892e7a04" providerId="AD" clId="Web-{C16D0758-45E5-D168-6807-6CDABFCAA938}" dt="2023-03-02T17:03:16.989" v="450"/>
          <ac:spMkLst>
            <pc:docMk/>
            <pc:sldMk cId="4169641232" sldId="265"/>
            <ac:spMk id="37" creationId="{9A97C86A-04D6-40F7-AE84-31AB43E6A846}"/>
          </ac:spMkLst>
        </pc:spChg>
        <pc:spChg chg="add">
          <ac:chgData name="Mehtätalo Kati Elisa" userId="S::kati.mehtatalo@ysedu.fi::a3b6b8f3-5f8a-4697-a426-e33e892e7a04" providerId="AD" clId="Web-{C16D0758-45E5-D168-6807-6CDABFCAA938}" dt="2023-03-02T17:03:16.989" v="450"/>
          <ac:spMkLst>
            <pc:docMk/>
            <pc:sldMk cId="4169641232" sldId="265"/>
            <ac:spMk id="39" creationId="{FF9F2414-84E8-453E-B1F3-389FDE8192D9}"/>
          </ac:spMkLst>
        </pc:spChg>
        <pc:spChg chg="add">
          <ac:chgData name="Mehtätalo Kati Elisa" userId="S::kati.mehtatalo@ysedu.fi::a3b6b8f3-5f8a-4697-a426-e33e892e7a04" providerId="AD" clId="Web-{C16D0758-45E5-D168-6807-6CDABFCAA938}" dt="2023-03-02T17:03:16.989" v="450"/>
          <ac:spMkLst>
            <pc:docMk/>
            <pc:sldMk cId="4169641232" sldId="265"/>
            <ac:spMk id="41" creationId="{3ECA69A1-7536-43AC-85EF-C7106179F5ED}"/>
          </ac:spMkLst>
        </pc:spChg>
        <pc:graphicFrameChg chg="add mod ord modGraphic">
          <ac:chgData name="Mehtätalo Kati Elisa" userId="S::kati.mehtatalo@ysedu.fi::a3b6b8f3-5f8a-4697-a426-e33e892e7a04" providerId="AD" clId="Web-{C16D0758-45E5-D168-6807-6CDABFCAA938}" dt="2023-03-02T17:21:00.655" v="1118"/>
          <ac:graphicFrameMkLst>
            <pc:docMk/>
            <pc:sldMk cId="4169641232" sldId="265"/>
            <ac:graphicFrameMk id="6" creationId="{D781A5C9-731F-684C-B91E-BBB6671F41A7}"/>
          </ac:graphicFrameMkLst>
        </pc:graphicFrameChg>
      </pc:sldChg>
      <pc:sldChg chg="addSp delSp modSp new mod setBg modClrScheme chgLayout">
        <pc:chgData name="Mehtätalo Kati Elisa" userId="S::kati.mehtatalo@ysedu.fi::a3b6b8f3-5f8a-4697-a426-e33e892e7a04" providerId="AD" clId="Web-{C16D0758-45E5-D168-6807-6CDABFCAA938}" dt="2023-03-02T18:16:53.748" v="1804" actId="20577"/>
        <pc:sldMkLst>
          <pc:docMk/>
          <pc:sldMk cId="2398124883" sldId="266"/>
        </pc:sldMkLst>
        <pc:spChg chg="add del mod">
          <ac:chgData name="Mehtätalo Kati Elisa" userId="S::kati.mehtatalo@ysedu.fi::a3b6b8f3-5f8a-4697-a426-e33e892e7a04" providerId="AD" clId="Web-{C16D0758-45E5-D168-6807-6CDABFCAA938}" dt="2023-03-02T17:22:45.688" v="1173"/>
          <ac:spMkLst>
            <pc:docMk/>
            <pc:sldMk cId="2398124883" sldId="266"/>
            <ac:spMk id="2" creationId="{008693E2-E343-84B5-B7A0-E7B27C9DA293}"/>
          </ac:spMkLst>
        </pc:spChg>
        <pc:spChg chg="add mod ord">
          <ac:chgData name="Mehtätalo Kati Elisa" userId="S::kati.mehtatalo@ysedu.fi::a3b6b8f3-5f8a-4697-a426-e33e892e7a04" providerId="AD" clId="Web-{C16D0758-45E5-D168-6807-6CDABFCAA938}" dt="2023-03-02T17:27:25.065" v="1185"/>
          <ac:spMkLst>
            <pc:docMk/>
            <pc:sldMk cId="2398124883" sldId="266"/>
            <ac:spMk id="3" creationId="{E5AA5DFA-4B66-008F-EC5C-0693A7214107}"/>
          </ac:spMkLst>
        </pc:spChg>
        <pc:spChg chg="add mod ord">
          <ac:chgData name="Mehtätalo Kati Elisa" userId="S::kati.mehtatalo@ysedu.fi::a3b6b8f3-5f8a-4697-a426-e33e892e7a04" providerId="AD" clId="Web-{C16D0758-45E5-D168-6807-6CDABFCAA938}" dt="2023-03-02T18:16:53.748" v="1804" actId="20577"/>
          <ac:spMkLst>
            <pc:docMk/>
            <pc:sldMk cId="2398124883" sldId="266"/>
            <ac:spMk id="4" creationId="{CB1F2D00-B5F7-7B1C-300F-A0CCE2BD2DDD}"/>
          </ac:spMkLst>
        </pc:spChg>
        <pc:spChg chg="add del">
          <ac:chgData name="Mehtätalo Kati Elisa" userId="S::kati.mehtatalo@ysedu.fi::a3b6b8f3-5f8a-4697-a426-e33e892e7a04" providerId="AD" clId="Web-{C16D0758-45E5-D168-6807-6CDABFCAA938}" dt="2023-03-02T17:27:25.065" v="1185"/>
          <ac:spMkLst>
            <pc:docMk/>
            <pc:sldMk cId="2398124883" sldId="266"/>
            <ac:spMk id="9" creationId="{C2554CA6-288E-4202-BC52-2E5A8F0C0AED}"/>
          </ac:spMkLst>
        </pc:spChg>
        <pc:spChg chg="add del">
          <ac:chgData name="Mehtätalo Kati Elisa" userId="S::kati.mehtatalo@ysedu.fi::a3b6b8f3-5f8a-4697-a426-e33e892e7a04" providerId="AD" clId="Web-{C16D0758-45E5-D168-6807-6CDABFCAA938}" dt="2023-03-02T17:27:25.065" v="1185"/>
          <ac:spMkLst>
            <pc:docMk/>
            <pc:sldMk cId="2398124883" sldId="266"/>
            <ac:spMk id="11" creationId="{B10BB131-AC8E-4A8E-A5D1-36260F720C3B}"/>
          </ac:spMkLst>
        </pc:spChg>
        <pc:spChg chg="add del">
          <ac:chgData name="Mehtätalo Kati Elisa" userId="S::kati.mehtatalo@ysedu.fi::a3b6b8f3-5f8a-4697-a426-e33e892e7a04" providerId="AD" clId="Web-{C16D0758-45E5-D168-6807-6CDABFCAA938}" dt="2023-03-02T17:27:25.065" v="1185"/>
          <ac:spMkLst>
            <pc:docMk/>
            <pc:sldMk cId="2398124883" sldId="266"/>
            <ac:spMk id="13" creationId="{5B7778FC-632E-4DCA-A7CB-0D7731CCF970}"/>
          </ac:spMkLst>
        </pc:spChg>
        <pc:spChg chg="add del">
          <ac:chgData name="Mehtätalo Kati Elisa" userId="S::kati.mehtatalo@ysedu.fi::a3b6b8f3-5f8a-4697-a426-e33e892e7a04" providerId="AD" clId="Web-{C16D0758-45E5-D168-6807-6CDABFCAA938}" dt="2023-03-02T17:27:25.065" v="1185"/>
          <ac:spMkLst>
            <pc:docMk/>
            <pc:sldMk cId="2398124883" sldId="266"/>
            <ac:spMk id="15" creationId="{FA23A907-97FB-4A8F-880A-DD77401C4296}"/>
          </ac:spMkLst>
        </pc:spChg>
        <pc:spChg chg="add del">
          <ac:chgData name="Mehtätalo Kati Elisa" userId="S::kati.mehtatalo@ysedu.fi::a3b6b8f3-5f8a-4697-a426-e33e892e7a04" providerId="AD" clId="Web-{C16D0758-45E5-D168-6807-6CDABFCAA938}" dt="2023-03-02T17:27:25.049" v="1184"/>
          <ac:spMkLst>
            <pc:docMk/>
            <pc:sldMk cId="2398124883" sldId="266"/>
            <ac:spMk id="20" creationId="{327D73B4-9F5C-4A64-A179-51B9500CB8B5}"/>
          </ac:spMkLst>
        </pc:spChg>
        <pc:spChg chg="add del">
          <ac:chgData name="Mehtätalo Kati Elisa" userId="S::kati.mehtatalo@ysedu.fi::a3b6b8f3-5f8a-4697-a426-e33e892e7a04" providerId="AD" clId="Web-{C16D0758-45E5-D168-6807-6CDABFCAA938}" dt="2023-03-02T17:27:25.049" v="1184"/>
          <ac:spMkLst>
            <pc:docMk/>
            <pc:sldMk cId="2398124883" sldId="266"/>
            <ac:spMk id="22" creationId="{C1F06963-6374-4B48-844F-071A9BAAAE02}"/>
          </ac:spMkLst>
        </pc:spChg>
        <pc:spChg chg="add del">
          <ac:chgData name="Mehtätalo Kati Elisa" userId="S::kati.mehtatalo@ysedu.fi::a3b6b8f3-5f8a-4697-a426-e33e892e7a04" providerId="AD" clId="Web-{C16D0758-45E5-D168-6807-6CDABFCAA938}" dt="2023-03-02T17:27:25.049" v="1184"/>
          <ac:spMkLst>
            <pc:docMk/>
            <pc:sldMk cId="2398124883" sldId="266"/>
            <ac:spMk id="24" creationId="{6CB927A4-E432-4310-9CD5-E89FF5063179}"/>
          </ac:spMkLst>
        </pc:spChg>
        <pc:spChg chg="add del">
          <ac:chgData name="Mehtätalo Kati Elisa" userId="S::kati.mehtatalo@ysedu.fi::a3b6b8f3-5f8a-4697-a426-e33e892e7a04" providerId="AD" clId="Web-{C16D0758-45E5-D168-6807-6CDABFCAA938}" dt="2023-03-02T17:27:25.049" v="1184"/>
          <ac:spMkLst>
            <pc:docMk/>
            <pc:sldMk cId="2398124883" sldId="266"/>
            <ac:spMk id="26" creationId="{1453BF6C-B012-48B7-B4E8-6D7AC7C27D02}"/>
          </ac:spMkLst>
        </pc:spChg>
        <pc:spChg chg="add del">
          <ac:chgData name="Mehtätalo Kati Elisa" userId="S::kati.mehtatalo@ysedu.fi::a3b6b8f3-5f8a-4697-a426-e33e892e7a04" providerId="AD" clId="Web-{C16D0758-45E5-D168-6807-6CDABFCAA938}" dt="2023-03-02T17:27:25.049" v="1184"/>
          <ac:spMkLst>
            <pc:docMk/>
            <pc:sldMk cId="2398124883" sldId="266"/>
            <ac:spMk id="28" creationId="{E3020543-B24B-4EC4-8FFC-8DD88EEA91A8}"/>
          </ac:spMkLst>
        </pc:spChg>
        <pc:spChg chg="add">
          <ac:chgData name="Mehtätalo Kati Elisa" userId="S::kati.mehtatalo@ysedu.fi::a3b6b8f3-5f8a-4697-a426-e33e892e7a04" providerId="AD" clId="Web-{C16D0758-45E5-D168-6807-6CDABFCAA938}" dt="2023-03-02T17:27:25.065" v="1185"/>
          <ac:spMkLst>
            <pc:docMk/>
            <pc:sldMk cId="2398124883" sldId="266"/>
            <ac:spMk id="32" creationId="{F13C74B1-5B17-4795-BED0-7140497B445A}"/>
          </ac:spMkLst>
        </pc:spChg>
        <pc:spChg chg="add">
          <ac:chgData name="Mehtätalo Kati Elisa" userId="S::kati.mehtatalo@ysedu.fi::a3b6b8f3-5f8a-4697-a426-e33e892e7a04" providerId="AD" clId="Web-{C16D0758-45E5-D168-6807-6CDABFCAA938}" dt="2023-03-02T17:27:25.065" v="1185"/>
          <ac:spMkLst>
            <pc:docMk/>
            <pc:sldMk cId="2398124883" sldId="266"/>
            <ac:spMk id="33" creationId="{D4974D33-8DC5-464E-8C6D-BE58F0669C17}"/>
          </ac:spMkLst>
        </pc:spChg>
        <pc:picChg chg="add mod">
          <ac:chgData name="Mehtätalo Kati Elisa" userId="S::kati.mehtatalo@ysedu.fi::a3b6b8f3-5f8a-4697-a426-e33e892e7a04" providerId="AD" clId="Web-{C16D0758-45E5-D168-6807-6CDABFCAA938}" dt="2023-03-02T18:16:27.654" v="1797" actId="1076"/>
          <ac:picMkLst>
            <pc:docMk/>
            <pc:sldMk cId="2398124883" sldId="266"/>
            <ac:picMk id="5" creationId="{8B0FB404-65D7-49CD-12C3-99295E4ED2BA}"/>
          </ac:picMkLst>
        </pc:picChg>
        <pc:cxnChg chg="add del">
          <ac:chgData name="Mehtätalo Kati Elisa" userId="S::kati.mehtatalo@ysedu.fi::a3b6b8f3-5f8a-4697-a426-e33e892e7a04" providerId="AD" clId="Web-{C16D0758-45E5-D168-6807-6CDABFCAA938}" dt="2023-03-02T17:27:25.049" v="1184"/>
          <ac:cxnSpMkLst>
            <pc:docMk/>
            <pc:sldMk cId="2398124883" sldId="266"/>
            <ac:cxnSpMk id="30" creationId="{C49DA8F6-BCC1-4447-B54C-57856834B94B}"/>
          </ac:cxnSpMkLst>
        </pc:cxnChg>
      </pc:sldChg>
      <pc:sldChg chg="addSp modSp new mod setBg">
        <pc:chgData name="Mehtätalo Kati Elisa" userId="S::kati.mehtatalo@ysedu.fi::a3b6b8f3-5f8a-4697-a426-e33e892e7a04" providerId="AD" clId="Web-{C16D0758-45E5-D168-6807-6CDABFCAA938}" dt="2023-03-02T18:17:22.874" v="1834" actId="20577"/>
        <pc:sldMkLst>
          <pc:docMk/>
          <pc:sldMk cId="1818673908" sldId="267"/>
        </pc:sldMkLst>
        <pc:spChg chg="mod">
          <ac:chgData name="Mehtätalo Kati Elisa" userId="S::kati.mehtatalo@ysedu.fi::a3b6b8f3-5f8a-4697-a426-e33e892e7a04" providerId="AD" clId="Web-{C16D0758-45E5-D168-6807-6CDABFCAA938}" dt="2023-03-02T17:30:17.582" v="1246"/>
          <ac:spMkLst>
            <pc:docMk/>
            <pc:sldMk cId="1818673908" sldId="267"/>
            <ac:spMk id="2" creationId="{70558967-69CD-31E1-F33E-5F257939FB69}"/>
          </ac:spMkLst>
        </pc:spChg>
        <pc:spChg chg="mod">
          <ac:chgData name="Mehtätalo Kati Elisa" userId="S::kati.mehtatalo@ysedu.fi::a3b6b8f3-5f8a-4697-a426-e33e892e7a04" providerId="AD" clId="Web-{C16D0758-45E5-D168-6807-6CDABFCAA938}" dt="2023-03-02T18:17:22.874" v="1834" actId="20577"/>
          <ac:spMkLst>
            <pc:docMk/>
            <pc:sldMk cId="1818673908" sldId="267"/>
            <ac:spMk id="3" creationId="{8FC3CEDD-43B4-75CD-1522-5D7F3B8B8B71}"/>
          </ac:spMkLst>
        </pc:spChg>
        <pc:spChg chg="add">
          <ac:chgData name="Mehtätalo Kati Elisa" userId="S::kati.mehtatalo@ysedu.fi::a3b6b8f3-5f8a-4697-a426-e33e892e7a04" providerId="AD" clId="Web-{C16D0758-45E5-D168-6807-6CDABFCAA938}" dt="2023-03-02T17:30:17.582" v="1246"/>
          <ac:spMkLst>
            <pc:docMk/>
            <pc:sldMk cId="1818673908" sldId="267"/>
            <ac:spMk id="8" creationId="{09588DA8-065E-4F6F-8EFD-43104AB2E0CF}"/>
          </ac:spMkLst>
        </pc:spChg>
        <pc:spChg chg="add">
          <ac:chgData name="Mehtätalo Kati Elisa" userId="S::kati.mehtatalo@ysedu.fi::a3b6b8f3-5f8a-4697-a426-e33e892e7a04" providerId="AD" clId="Web-{C16D0758-45E5-D168-6807-6CDABFCAA938}" dt="2023-03-02T17:30:17.582" v="1246"/>
          <ac:spMkLst>
            <pc:docMk/>
            <pc:sldMk cId="1818673908" sldId="267"/>
            <ac:spMk id="10" creationId="{C4285719-470E-454C-AF62-8323075F1F5B}"/>
          </ac:spMkLst>
        </pc:spChg>
        <pc:spChg chg="add">
          <ac:chgData name="Mehtätalo Kati Elisa" userId="S::kati.mehtatalo@ysedu.fi::a3b6b8f3-5f8a-4697-a426-e33e892e7a04" providerId="AD" clId="Web-{C16D0758-45E5-D168-6807-6CDABFCAA938}" dt="2023-03-02T17:30:17.582" v="1246"/>
          <ac:spMkLst>
            <pc:docMk/>
            <pc:sldMk cId="1818673908" sldId="267"/>
            <ac:spMk id="12" creationId="{CD9FE4EF-C4D8-49A0-B2FF-81D8DB7D8A24}"/>
          </ac:spMkLst>
        </pc:spChg>
        <pc:spChg chg="add">
          <ac:chgData name="Mehtätalo Kati Elisa" userId="S::kati.mehtatalo@ysedu.fi::a3b6b8f3-5f8a-4697-a426-e33e892e7a04" providerId="AD" clId="Web-{C16D0758-45E5-D168-6807-6CDABFCAA938}" dt="2023-03-02T17:30:17.582" v="1246"/>
          <ac:spMkLst>
            <pc:docMk/>
            <pc:sldMk cId="1818673908" sldId="267"/>
            <ac:spMk id="14" creationId="{4300840D-0A0B-4512-BACA-B439D5B9C57C}"/>
          </ac:spMkLst>
        </pc:spChg>
        <pc:spChg chg="add">
          <ac:chgData name="Mehtätalo Kati Elisa" userId="S::kati.mehtatalo@ysedu.fi::a3b6b8f3-5f8a-4697-a426-e33e892e7a04" providerId="AD" clId="Web-{C16D0758-45E5-D168-6807-6CDABFCAA938}" dt="2023-03-02T17:30:17.582" v="1246"/>
          <ac:spMkLst>
            <pc:docMk/>
            <pc:sldMk cId="1818673908" sldId="267"/>
            <ac:spMk id="16" creationId="{D2B78728-A580-49A7-84F9-6EF6F583ADE0}"/>
          </ac:spMkLst>
        </pc:spChg>
        <pc:spChg chg="add">
          <ac:chgData name="Mehtätalo Kati Elisa" userId="S::kati.mehtatalo@ysedu.fi::a3b6b8f3-5f8a-4697-a426-e33e892e7a04" providerId="AD" clId="Web-{C16D0758-45E5-D168-6807-6CDABFCAA938}" dt="2023-03-02T17:30:17.582" v="1246"/>
          <ac:spMkLst>
            <pc:docMk/>
            <pc:sldMk cId="1818673908" sldId="267"/>
            <ac:spMk id="18" creationId="{38FAA1A1-D861-433F-88FA-1E9D6FD31D11}"/>
          </ac:spMkLst>
        </pc:spChg>
        <pc:spChg chg="add">
          <ac:chgData name="Mehtätalo Kati Elisa" userId="S::kati.mehtatalo@ysedu.fi::a3b6b8f3-5f8a-4697-a426-e33e892e7a04" providerId="AD" clId="Web-{C16D0758-45E5-D168-6807-6CDABFCAA938}" dt="2023-03-02T17:30:17.582" v="1246"/>
          <ac:spMkLst>
            <pc:docMk/>
            <pc:sldMk cId="1818673908" sldId="267"/>
            <ac:spMk id="20" creationId="{8D71EDA1-87BF-4D5D-AB79-F346FD19278A}"/>
          </ac:spMkLst>
        </pc:spChg>
      </pc:sldChg>
      <pc:sldChg chg="addSp delSp modSp new mod setBg">
        <pc:chgData name="Mehtätalo Kati Elisa" userId="S::kati.mehtatalo@ysedu.fi::a3b6b8f3-5f8a-4697-a426-e33e892e7a04" providerId="AD" clId="Web-{C16D0758-45E5-D168-6807-6CDABFCAA938}" dt="2023-03-02T18:17:49.843" v="1837" actId="20577"/>
        <pc:sldMkLst>
          <pc:docMk/>
          <pc:sldMk cId="772510065" sldId="268"/>
        </pc:sldMkLst>
        <pc:spChg chg="mod">
          <ac:chgData name="Mehtätalo Kati Elisa" userId="S::kati.mehtatalo@ysedu.fi::a3b6b8f3-5f8a-4697-a426-e33e892e7a04" providerId="AD" clId="Web-{C16D0758-45E5-D168-6807-6CDABFCAA938}" dt="2023-03-02T17:33:07.537" v="1296"/>
          <ac:spMkLst>
            <pc:docMk/>
            <pc:sldMk cId="772510065" sldId="268"/>
            <ac:spMk id="2" creationId="{D30D3A94-48F3-8617-1416-125F6D8B7E96}"/>
          </ac:spMkLst>
        </pc:spChg>
        <pc:spChg chg="del mod">
          <ac:chgData name="Mehtätalo Kati Elisa" userId="S::kati.mehtatalo@ysedu.fi::a3b6b8f3-5f8a-4697-a426-e33e892e7a04" providerId="AD" clId="Web-{C16D0758-45E5-D168-6807-6CDABFCAA938}" dt="2023-03-02T17:33:49.897" v="1304"/>
          <ac:spMkLst>
            <pc:docMk/>
            <pc:sldMk cId="772510065" sldId="268"/>
            <ac:spMk id="3" creationId="{5CBE25BF-E063-3635-F15F-608F40953249}"/>
          </ac:spMkLst>
        </pc:spChg>
        <pc:spChg chg="add">
          <ac:chgData name="Mehtätalo Kati Elisa" userId="S::kati.mehtatalo@ysedu.fi::a3b6b8f3-5f8a-4697-a426-e33e892e7a04" providerId="AD" clId="Web-{C16D0758-45E5-D168-6807-6CDABFCAA938}" dt="2023-03-02T17:33:07.537" v="1296"/>
          <ac:spMkLst>
            <pc:docMk/>
            <pc:sldMk cId="772510065" sldId="268"/>
            <ac:spMk id="8" creationId="{C2554CA6-288E-4202-BC52-2E5A8F0C0AED}"/>
          </ac:spMkLst>
        </pc:spChg>
        <pc:spChg chg="add">
          <ac:chgData name="Mehtätalo Kati Elisa" userId="S::kati.mehtatalo@ysedu.fi::a3b6b8f3-5f8a-4697-a426-e33e892e7a04" providerId="AD" clId="Web-{C16D0758-45E5-D168-6807-6CDABFCAA938}" dt="2023-03-02T17:33:07.537" v="1296"/>
          <ac:spMkLst>
            <pc:docMk/>
            <pc:sldMk cId="772510065" sldId="268"/>
            <ac:spMk id="10" creationId="{B10BB131-AC8E-4A8E-A5D1-36260F720C3B}"/>
          </ac:spMkLst>
        </pc:spChg>
        <pc:spChg chg="add">
          <ac:chgData name="Mehtätalo Kati Elisa" userId="S::kati.mehtatalo@ysedu.fi::a3b6b8f3-5f8a-4697-a426-e33e892e7a04" providerId="AD" clId="Web-{C16D0758-45E5-D168-6807-6CDABFCAA938}" dt="2023-03-02T17:33:07.537" v="1296"/>
          <ac:spMkLst>
            <pc:docMk/>
            <pc:sldMk cId="772510065" sldId="268"/>
            <ac:spMk id="12" creationId="{5B7778FC-632E-4DCA-A7CB-0D7731CCF970}"/>
          </ac:spMkLst>
        </pc:spChg>
        <pc:spChg chg="add">
          <ac:chgData name="Mehtätalo Kati Elisa" userId="S::kati.mehtatalo@ysedu.fi::a3b6b8f3-5f8a-4697-a426-e33e892e7a04" providerId="AD" clId="Web-{C16D0758-45E5-D168-6807-6CDABFCAA938}" dt="2023-03-02T17:33:07.537" v="1296"/>
          <ac:spMkLst>
            <pc:docMk/>
            <pc:sldMk cId="772510065" sldId="268"/>
            <ac:spMk id="14" creationId="{FA23A907-97FB-4A8F-880A-DD77401C4296}"/>
          </ac:spMkLst>
        </pc:spChg>
        <pc:graphicFrameChg chg="add modGraphic">
          <ac:chgData name="Mehtätalo Kati Elisa" userId="S::kati.mehtatalo@ysedu.fi::a3b6b8f3-5f8a-4697-a426-e33e892e7a04" providerId="AD" clId="Web-{C16D0758-45E5-D168-6807-6CDABFCAA938}" dt="2023-03-02T18:17:49.843" v="1837" actId="20577"/>
          <ac:graphicFrameMkLst>
            <pc:docMk/>
            <pc:sldMk cId="772510065" sldId="268"/>
            <ac:graphicFrameMk id="16" creationId="{55660196-5867-F925-2F37-B77FA35ACA25}"/>
          </ac:graphicFrameMkLst>
        </pc:graphicFrameChg>
      </pc:sldChg>
      <pc:sldChg chg="addSp modSp new mod setBg">
        <pc:chgData name="Mehtätalo Kati Elisa" userId="S::kati.mehtatalo@ysedu.fi::a3b6b8f3-5f8a-4697-a426-e33e892e7a04" providerId="AD" clId="Web-{C16D0758-45E5-D168-6807-6CDABFCAA938}" dt="2023-03-02T18:59:05.805" v="2908" actId="20577"/>
        <pc:sldMkLst>
          <pc:docMk/>
          <pc:sldMk cId="1416989094" sldId="269"/>
        </pc:sldMkLst>
        <pc:spChg chg="mod">
          <ac:chgData name="Mehtätalo Kati Elisa" userId="S::kati.mehtatalo@ysedu.fi::a3b6b8f3-5f8a-4697-a426-e33e892e7a04" providerId="AD" clId="Web-{C16D0758-45E5-D168-6807-6CDABFCAA938}" dt="2023-03-02T17:36:06.007" v="1351"/>
          <ac:spMkLst>
            <pc:docMk/>
            <pc:sldMk cId="1416989094" sldId="269"/>
            <ac:spMk id="2" creationId="{0954FE7C-7E17-BBAA-5012-E059FDAC43EB}"/>
          </ac:spMkLst>
        </pc:spChg>
        <pc:spChg chg="mod">
          <ac:chgData name="Mehtätalo Kati Elisa" userId="S::kati.mehtatalo@ysedu.fi::a3b6b8f3-5f8a-4697-a426-e33e892e7a04" providerId="AD" clId="Web-{C16D0758-45E5-D168-6807-6CDABFCAA938}" dt="2023-03-02T18:59:05.805" v="2908" actId="20577"/>
          <ac:spMkLst>
            <pc:docMk/>
            <pc:sldMk cId="1416989094" sldId="269"/>
            <ac:spMk id="3" creationId="{B32A2F5C-1545-A228-197A-FF7687C1D797}"/>
          </ac:spMkLst>
        </pc:spChg>
        <pc:spChg chg="add">
          <ac:chgData name="Mehtätalo Kati Elisa" userId="S::kati.mehtatalo@ysedu.fi::a3b6b8f3-5f8a-4697-a426-e33e892e7a04" providerId="AD" clId="Web-{C16D0758-45E5-D168-6807-6CDABFCAA938}" dt="2023-03-02T17:36:06.007" v="1351"/>
          <ac:spMkLst>
            <pc:docMk/>
            <pc:sldMk cId="1416989094" sldId="269"/>
            <ac:spMk id="8" creationId="{C7FA33FF-088D-4F16-95A2-2C64D353DEA8}"/>
          </ac:spMkLst>
        </pc:spChg>
        <pc:spChg chg="add">
          <ac:chgData name="Mehtätalo Kati Elisa" userId="S::kati.mehtatalo@ysedu.fi::a3b6b8f3-5f8a-4697-a426-e33e892e7a04" providerId="AD" clId="Web-{C16D0758-45E5-D168-6807-6CDABFCAA938}" dt="2023-03-02T17:36:06.007" v="1351"/>
          <ac:spMkLst>
            <pc:docMk/>
            <pc:sldMk cId="1416989094" sldId="269"/>
            <ac:spMk id="10" creationId="{A376EFB1-01CF-419F-ABF1-2AF02BBFCBD1}"/>
          </ac:spMkLst>
        </pc:spChg>
        <pc:spChg chg="add">
          <ac:chgData name="Mehtätalo Kati Elisa" userId="S::kati.mehtatalo@ysedu.fi::a3b6b8f3-5f8a-4697-a426-e33e892e7a04" providerId="AD" clId="Web-{C16D0758-45E5-D168-6807-6CDABFCAA938}" dt="2023-03-02T17:36:06.007" v="1351"/>
          <ac:spMkLst>
            <pc:docMk/>
            <pc:sldMk cId="1416989094" sldId="269"/>
            <ac:spMk id="12" creationId="{FF9DEA15-78BD-4750-AA18-B9F28A6D5AB8}"/>
          </ac:spMkLst>
        </pc:spChg>
      </pc:sldChg>
      <pc:sldChg chg="addSp modSp new mod setBg modClrScheme chgLayout">
        <pc:chgData name="Mehtätalo Kati Elisa" userId="S::kati.mehtatalo@ysedu.fi::a3b6b8f3-5f8a-4697-a426-e33e892e7a04" providerId="AD" clId="Web-{C16D0758-45E5-D168-6807-6CDABFCAA938}" dt="2023-03-02T18:26:48.350" v="1968" actId="14100"/>
        <pc:sldMkLst>
          <pc:docMk/>
          <pc:sldMk cId="2075778260" sldId="270"/>
        </pc:sldMkLst>
        <pc:spChg chg="mod ord">
          <ac:chgData name="Mehtätalo Kati Elisa" userId="S::kati.mehtatalo@ysedu.fi::a3b6b8f3-5f8a-4697-a426-e33e892e7a04" providerId="AD" clId="Web-{C16D0758-45E5-D168-6807-6CDABFCAA938}" dt="2023-03-02T18:23:50.505" v="1950" actId="14100"/>
          <ac:spMkLst>
            <pc:docMk/>
            <pc:sldMk cId="2075778260" sldId="270"/>
            <ac:spMk id="2" creationId="{A3285845-E6A4-12E5-385A-E8CB0C248CAC}"/>
          </ac:spMkLst>
        </pc:spChg>
        <pc:spChg chg="mod ord">
          <ac:chgData name="Mehtätalo Kati Elisa" userId="S::kati.mehtatalo@ysedu.fi::a3b6b8f3-5f8a-4697-a426-e33e892e7a04" providerId="AD" clId="Web-{C16D0758-45E5-D168-6807-6CDABFCAA938}" dt="2023-03-02T18:26:48.350" v="1968" actId="14100"/>
          <ac:spMkLst>
            <pc:docMk/>
            <pc:sldMk cId="2075778260" sldId="270"/>
            <ac:spMk id="3" creationId="{E0BD8B43-2A09-46F6-4946-5991BC0B8004}"/>
          </ac:spMkLst>
        </pc:spChg>
        <pc:spChg chg="add mod ord">
          <ac:chgData name="Mehtätalo Kati Elisa" userId="S::kati.mehtatalo@ysedu.fi::a3b6b8f3-5f8a-4697-a426-e33e892e7a04" providerId="AD" clId="Web-{C16D0758-45E5-D168-6807-6CDABFCAA938}" dt="2023-03-02T18:24:52.021" v="1960" actId="14100"/>
          <ac:spMkLst>
            <pc:docMk/>
            <pc:sldMk cId="2075778260" sldId="270"/>
            <ac:spMk id="4" creationId="{C87F037E-118C-922E-711E-916FCE9B2784}"/>
          </ac:spMkLst>
        </pc:spChg>
        <pc:spChg chg="add">
          <ac:chgData name="Mehtätalo Kati Elisa" userId="S::kati.mehtatalo@ysedu.fi::a3b6b8f3-5f8a-4697-a426-e33e892e7a04" providerId="AD" clId="Web-{C16D0758-45E5-D168-6807-6CDABFCAA938}" dt="2023-03-02T18:06:33.024" v="1741"/>
          <ac:spMkLst>
            <pc:docMk/>
            <pc:sldMk cId="2075778260" sldId="270"/>
            <ac:spMk id="9" creationId="{4C608BEB-860E-4094-8511-78603564A75E}"/>
          </ac:spMkLst>
        </pc:spChg>
        <pc:picChg chg="add mod">
          <ac:chgData name="Mehtätalo Kati Elisa" userId="S::kati.mehtatalo@ysedu.fi::a3b6b8f3-5f8a-4697-a426-e33e892e7a04" providerId="AD" clId="Web-{C16D0758-45E5-D168-6807-6CDABFCAA938}" dt="2023-03-02T18:25:06.287" v="1961" actId="1076"/>
          <ac:picMkLst>
            <pc:docMk/>
            <pc:sldMk cId="2075778260" sldId="270"/>
            <ac:picMk id="5" creationId="{4F8D828A-C0B0-41AE-FD56-9CF29A1CE50F}"/>
          </ac:picMkLst>
        </pc:picChg>
        <pc:cxnChg chg="add">
          <ac:chgData name="Mehtätalo Kati Elisa" userId="S::kati.mehtatalo@ysedu.fi::a3b6b8f3-5f8a-4697-a426-e33e892e7a04" providerId="AD" clId="Web-{C16D0758-45E5-D168-6807-6CDABFCAA938}" dt="2023-03-02T18:06:33.024" v="1741"/>
          <ac:cxnSpMkLst>
            <pc:docMk/>
            <pc:sldMk cId="2075778260" sldId="270"/>
            <ac:cxnSpMk id="11" creationId="{1F16A8D4-FE87-4604-88B2-394B5D1EB437}"/>
          </ac:cxnSpMkLst>
        </pc:cxnChg>
      </pc:sldChg>
      <pc:sldChg chg="addSp delSp modSp new del mod modClrScheme chgLayout">
        <pc:chgData name="Mehtätalo Kati Elisa" userId="S::kati.mehtatalo@ysedu.fi::a3b6b8f3-5f8a-4697-a426-e33e892e7a04" providerId="AD" clId="Web-{C16D0758-45E5-D168-6807-6CDABFCAA938}" dt="2023-03-02T18:05:26.023" v="1727"/>
        <pc:sldMkLst>
          <pc:docMk/>
          <pc:sldMk cId="1067077092" sldId="271"/>
        </pc:sldMkLst>
        <pc:spChg chg="del">
          <ac:chgData name="Mehtätalo Kati Elisa" userId="S::kati.mehtatalo@ysedu.fi::a3b6b8f3-5f8a-4697-a426-e33e892e7a04" providerId="AD" clId="Web-{C16D0758-45E5-D168-6807-6CDABFCAA938}" dt="2023-03-02T17:53:17.079" v="1566"/>
          <ac:spMkLst>
            <pc:docMk/>
            <pc:sldMk cId="1067077092" sldId="271"/>
            <ac:spMk id="2" creationId="{BD112DC9-DF53-3463-9F84-BBD565361379}"/>
          </ac:spMkLst>
        </pc:spChg>
        <pc:spChg chg="del">
          <ac:chgData name="Mehtätalo Kati Elisa" userId="S::kati.mehtatalo@ysedu.fi::a3b6b8f3-5f8a-4697-a426-e33e892e7a04" providerId="AD" clId="Web-{C16D0758-45E5-D168-6807-6CDABFCAA938}" dt="2023-03-02T17:53:17.079" v="1566"/>
          <ac:spMkLst>
            <pc:docMk/>
            <pc:sldMk cId="1067077092" sldId="271"/>
            <ac:spMk id="3" creationId="{536A2939-E721-6142-0290-81D64A6CB88A}"/>
          </ac:spMkLst>
        </pc:spChg>
        <pc:spChg chg="del">
          <ac:chgData name="Mehtätalo Kati Elisa" userId="S::kati.mehtatalo@ysedu.fi::a3b6b8f3-5f8a-4697-a426-e33e892e7a04" providerId="AD" clId="Web-{C16D0758-45E5-D168-6807-6CDABFCAA938}" dt="2023-03-02T17:53:17.079" v="1566"/>
          <ac:spMkLst>
            <pc:docMk/>
            <pc:sldMk cId="1067077092" sldId="271"/>
            <ac:spMk id="4" creationId="{EA465395-5691-3ADB-B4A6-345631E3907A}"/>
          </ac:spMkLst>
        </pc:spChg>
        <pc:spChg chg="add mod">
          <ac:chgData name="Mehtätalo Kati Elisa" userId="S::kati.mehtatalo@ysedu.fi::a3b6b8f3-5f8a-4697-a426-e33e892e7a04" providerId="AD" clId="Web-{C16D0758-45E5-D168-6807-6CDABFCAA938}" dt="2023-03-02T17:54:25.127" v="1578" actId="20577"/>
          <ac:spMkLst>
            <pc:docMk/>
            <pc:sldMk cId="1067077092" sldId="271"/>
            <ac:spMk id="5" creationId="{716CD92A-6245-889C-AF39-AFF397F02F21}"/>
          </ac:spMkLst>
        </pc:spChg>
        <pc:spChg chg="add mod ord">
          <ac:chgData name="Mehtätalo Kati Elisa" userId="S::kati.mehtatalo@ysedu.fi::a3b6b8f3-5f8a-4697-a426-e33e892e7a04" providerId="AD" clId="Web-{C16D0758-45E5-D168-6807-6CDABFCAA938}" dt="2023-03-02T17:53:55.908" v="1573"/>
          <ac:spMkLst>
            <pc:docMk/>
            <pc:sldMk cId="1067077092" sldId="271"/>
            <ac:spMk id="6" creationId="{05C1BF9C-4262-2081-1050-D4E6055A684B}"/>
          </ac:spMkLst>
        </pc:spChg>
        <pc:spChg chg="add mod ord">
          <ac:chgData name="Mehtätalo Kati Elisa" userId="S::kati.mehtatalo@ysedu.fi::a3b6b8f3-5f8a-4697-a426-e33e892e7a04" providerId="AD" clId="Web-{C16D0758-45E5-D168-6807-6CDABFCAA938}" dt="2023-03-02T17:53:55.908" v="1573"/>
          <ac:spMkLst>
            <pc:docMk/>
            <pc:sldMk cId="1067077092" sldId="271"/>
            <ac:spMk id="7" creationId="{1AFCCF6D-116A-7ED2-B337-52497A26F2CC}"/>
          </ac:spMkLst>
        </pc:spChg>
        <pc:spChg chg="add del mod ord">
          <ac:chgData name="Mehtätalo Kati Elisa" userId="S::kati.mehtatalo@ysedu.fi::a3b6b8f3-5f8a-4697-a426-e33e892e7a04" providerId="AD" clId="Web-{C16D0758-45E5-D168-6807-6CDABFCAA938}" dt="2023-03-02T17:54:33.158" v="1580"/>
          <ac:spMkLst>
            <pc:docMk/>
            <pc:sldMk cId="1067077092" sldId="271"/>
            <ac:spMk id="8" creationId="{0C33355D-BD6F-CF56-62BB-13FA7E9A1938}"/>
          </ac:spMkLst>
        </pc:spChg>
        <pc:graphicFrameChg chg="add del mod ord modGraphic">
          <ac:chgData name="Mehtätalo Kati Elisa" userId="S::kati.mehtatalo@ysedu.fi::a3b6b8f3-5f8a-4697-a426-e33e892e7a04" providerId="AD" clId="Web-{C16D0758-45E5-D168-6807-6CDABFCAA938}" dt="2023-03-02T17:54:33.158" v="1580"/>
          <ac:graphicFrameMkLst>
            <pc:docMk/>
            <pc:sldMk cId="1067077092" sldId="271"/>
            <ac:graphicFrameMk id="9" creationId="{31A56C2D-46CD-B7D1-AAD4-AD15400D9620}"/>
          </ac:graphicFrameMkLst>
        </pc:graphicFrameChg>
      </pc:sldChg>
      <pc:sldChg chg="modSp new">
        <pc:chgData name="Mehtätalo Kati Elisa" userId="S::kati.mehtatalo@ysedu.fi::a3b6b8f3-5f8a-4697-a426-e33e892e7a04" providerId="AD" clId="Web-{C16D0758-45E5-D168-6807-6CDABFCAA938}" dt="2023-03-02T18:50:14.066" v="2823" actId="20577"/>
        <pc:sldMkLst>
          <pc:docMk/>
          <pc:sldMk cId="3620487563" sldId="272"/>
        </pc:sldMkLst>
        <pc:spChg chg="mod">
          <ac:chgData name="Mehtätalo Kati Elisa" userId="S::kati.mehtatalo@ysedu.fi::a3b6b8f3-5f8a-4697-a426-e33e892e7a04" providerId="AD" clId="Web-{C16D0758-45E5-D168-6807-6CDABFCAA938}" dt="2023-03-02T18:02:26.959" v="1715" actId="20577"/>
          <ac:spMkLst>
            <pc:docMk/>
            <pc:sldMk cId="3620487563" sldId="272"/>
            <ac:spMk id="2" creationId="{C80AFAE7-D284-6D60-8E20-C0706BC69183}"/>
          </ac:spMkLst>
        </pc:spChg>
        <pc:spChg chg="mod">
          <ac:chgData name="Mehtätalo Kati Elisa" userId="S::kati.mehtatalo@ysedu.fi::a3b6b8f3-5f8a-4697-a426-e33e892e7a04" providerId="AD" clId="Web-{C16D0758-45E5-D168-6807-6CDABFCAA938}" dt="2023-03-02T18:48:15.596" v="2815" actId="20577"/>
          <ac:spMkLst>
            <pc:docMk/>
            <pc:sldMk cId="3620487563" sldId="272"/>
            <ac:spMk id="3" creationId="{149107D9-CF31-1A65-D90B-E0E79BA37FF4}"/>
          </ac:spMkLst>
        </pc:spChg>
        <pc:spChg chg="mod">
          <ac:chgData name="Mehtätalo Kati Elisa" userId="S::kati.mehtatalo@ysedu.fi::a3b6b8f3-5f8a-4697-a426-e33e892e7a04" providerId="AD" clId="Web-{C16D0758-45E5-D168-6807-6CDABFCAA938}" dt="2023-03-02T18:50:14.066" v="2823" actId="20577"/>
          <ac:spMkLst>
            <pc:docMk/>
            <pc:sldMk cId="3620487563" sldId="272"/>
            <ac:spMk id="4" creationId="{73F6F61B-2C24-7BBC-1126-0A7A1DA32189}"/>
          </ac:spMkLst>
        </pc:spChg>
      </pc:sldChg>
      <pc:sldChg chg="addSp delSp modSp new mod setBg modClrScheme setClrOvrMap chgLayout">
        <pc:chgData name="Mehtätalo Kati Elisa" userId="S::kati.mehtatalo@ysedu.fi::a3b6b8f3-5f8a-4697-a426-e33e892e7a04" providerId="AD" clId="Web-{C16D0758-45E5-D168-6807-6CDABFCAA938}" dt="2023-03-02T18:47:42.690" v="2814" actId="20577"/>
        <pc:sldMkLst>
          <pc:docMk/>
          <pc:sldMk cId="4126122674" sldId="273"/>
        </pc:sldMkLst>
        <pc:spChg chg="mod ord">
          <ac:chgData name="Mehtätalo Kati Elisa" userId="S::kati.mehtatalo@ysedu.fi::a3b6b8f3-5f8a-4697-a426-e33e892e7a04" providerId="AD" clId="Web-{C16D0758-45E5-D168-6807-6CDABFCAA938}" dt="2023-03-02T18:47:42.690" v="2814" actId="20577"/>
          <ac:spMkLst>
            <pc:docMk/>
            <pc:sldMk cId="4126122674" sldId="273"/>
            <ac:spMk id="2" creationId="{8A7AA0F1-2214-D12A-6446-913165E94D66}"/>
          </ac:spMkLst>
        </pc:spChg>
        <pc:spChg chg="del mod ord">
          <ac:chgData name="Mehtätalo Kati Elisa" userId="S::kati.mehtatalo@ysedu.fi::a3b6b8f3-5f8a-4697-a426-e33e892e7a04" providerId="AD" clId="Web-{C16D0758-45E5-D168-6807-6CDABFCAA938}" dt="2023-03-02T18:47:20.143" v="2811"/>
          <ac:spMkLst>
            <pc:docMk/>
            <pc:sldMk cId="4126122674" sldId="273"/>
            <ac:spMk id="3" creationId="{2F8FCF76-7B87-B8D0-DB4B-9F9795BB0B4C}"/>
          </ac:spMkLst>
        </pc:spChg>
        <pc:spChg chg="del">
          <ac:chgData name="Mehtätalo Kati Elisa" userId="S::kati.mehtatalo@ysedu.fi::a3b6b8f3-5f8a-4697-a426-e33e892e7a04" providerId="AD" clId="Web-{C16D0758-45E5-D168-6807-6CDABFCAA938}" dt="2023-03-02T18:34:28.714" v="2020"/>
          <ac:spMkLst>
            <pc:docMk/>
            <pc:sldMk cId="4126122674" sldId="273"/>
            <ac:spMk id="4" creationId="{8A3316CF-736F-0D92-6212-580AA0385D9D}"/>
          </ac:spMkLst>
        </pc:spChg>
        <pc:spChg chg="add del">
          <ac:chgData name="Mehtätalo Kati Elisa" userId="S::kati.mehtatalo@ysedu.fi::a3b6b8f3-5f8a-4697-a426-e33e892e7a04" providerId="AD" clId="Web-{C16D0758-45E5-D168-6807-6CDABFCAA938}" dt="2023-03-02T18:47:20.143" v="2811"/>
          <ac:spMkLst>
            <pc:docMk/>
            <pc:sldMk cId="4126122674" sldId="273"/>
            <ac:spMk id="8" creationId="{B6CDA21F-E7AF-4C75-8395-33F58D5B0E45}"/>
          </ac:spMkLst>
        </pc:spChg>
        <pc:spChg chg="add del">
          <ac:chgData name="Mehtätalo Kati Elisa" userId="S::kati.mehtatalo@ysedu.fi::a3b6b8f3-5f8a-4697-a426-e33e892e7a04" providerId="AD" clId="Web-{C16D0758-45E5-D168-6807-6CDABFCAA938}" dt="2023-03-02T18:47:20.143" v="2811"/>
          <ac:spMkLst>
            <pc:docMk/>
            <pc:sldMk cId="4126122674" sldId="273"/>
            <ac:spMk id="15" creationId="{D5B0017B-2ECA-49AF-B397-DC140825DF8D}"/>
          </ac:spMkLst>
        </pc:spChg>
        <pc:spChg chg="add">
          <ac:chgData name="Mehtätalo Kati Elisa" userId="S::kati.mehtatalo@ysedu.fi::a3b6b8f3-5f8a-4697-a426-e33e892e7a04" providerId="AD" clId="Web-{C16D0758-45E5-D168-6807-6CDABFCAA938}" dt="2023-03-02T18:47:20.143" v="2811"/>
          <ac:spMkLst>
            <pc:docMk/>
            <pc:sldMk cId="4126122674" sldId="273"/>
            <ac:spMk id="23" creationId="{A3EFF7B1-6CB7-47D1-AD37-B870CA2B2151}"/>
          </ac:spMkLst>
        </pc:spChg>
        <pc:spChg chg="add">
          <ac:chgData name="Mehtätalo Kati Elisa" userId="S::kati.mehtatalo@ysedu.fi::a3b6b8f3-5f8a-4697-a426-e33e892e7a04" providerId="AD" clId="Web-{C16D0758-45E5-D168-6807-6CDABFCAA938}" dt="2023-03-02T18:47:20.143" v="2811"/>
          <ac:spMkLst>
            <pc:docMk/>
            <pc:sldMk cId="4126122674" sldId="273"/>
            <ac:spMk id="25" creationId="{7FA2962B-21B6-4689-A95D-A8FF6ADE47F1}"/>
          </ac:spMkLst>
        </pc:spChg>
        <pc:spChg chg="add">
          <ac:chgData name="Mehtätalo Kati Elisa" userId="S::kati.mehtatalo@ysedu.fi::a3b6b8f3-5f8a-4697-a426-e33e892e7a04" providerId="AD" clId="Web-{C16D0758-45E5-D168-6807-6CDABFCAA938}" dt="2023-03-02T18:47:20.143" v="2811"/>
          <ac:spMkLst>
            <pc:docMk/>
            <pc:sldMk cId="4126122674" sldId="273"/>
            <ac:spMk id="41" creationId="{A00D2CE1-35C1-46E6-BD59-CEE668BD90F4}"/>
          </ac:spMkLst>
        </pc:spChg>
        <pc:spChg chg="add">
          <ac:chgData name="Mehtätalo Kati Elisa" userId="S::kati.mehtatalo@ysedu.fi::a3b6b8f3-5f8a-4697-a426-e33e892e7a04" providerId="AD" clId="Web-{C16D0758-45E5-D168-6807-6CDABFCAA938}" dt="2023-03-02T18:47:20.143" v="2811"/>
          <ac:spMkLst>
            <pc:docMk/>
            <pc:sldMk cId="4126122674" sldId="273"/>
            <ac:spMk id="49" creationId="{E18403B7-F2C7-4C07-8522-21C31910902C}"/>
          </ac:spMkLst>
        </pc:spChg>
        <pc:grpChg chg="add del">
          <ac:chgData name="Mehtätalo Kati Elisa" userId="S::kati.mehtatalo@ysedu.fi::a3b6b8f3-5f8a-4697-a426-e33e892e7a04" providerId="AD" clId="Web-{C16D0758-45E5-D168-6807-6CDABFCAA938}" dt="2023-03-02T18:47:20.143" v="2811"/>
          <ac:grpSpMkLst>
            <pc:docMk/>
            <pc:sldMk cId="4126122674" sldId="273"/>
            <ac:grpSpMk id="10" creationId="{AE1C45F0-260A-458C-96ED-C1F6D2151219}"/>
          </ac:grpSpMkLst>
        </pc:grpChg>
        <pc:grpChg chg="add">
          <ac:chgData name="Mehtätalo Kati Elisa" userId="S::kati.mehtatalo@ysedu.fi::a3b6b8f3-5f8a-4697-a426-e33e892e7a04" providerId="AD" clId="Web-{C16D0758-45E5-D168-6807-6CDABFCAA938}" dt="2023-03-02T18:47:20.143" v="2811"/>
          <ac:grpSpMkLst>
            <pc:docMk/>
            <pc:sldMk cId="4126122674" sldId="273"/>
            <ac:grpSpMk id="27" creationId="{A745280D-ED36-41FE-8EB1-CE597C99CFE8}"/>
          </ac:grpSpMkLst>
        </pc:grpChg>
        <pc:grpChg chg="add">
          <ac:chgData name="Mehtätalo Kati Elisa" userId="S::kati.mehtatalo@ysedu.fi::a3b6b8f3-5f8a-4697-a426-e33e892e7a04" providerId="AD" clId="Web-{C16D0758-45E5-D168-6807-6CDABFCAA938}" dt="2023-03-02T18:47:20.143" v="2811"/>
          <ac:grpSpMkLst>
            <pc:docMk/>
            <pc:sldMk cId="4126122674" sldId="273"/>
            <ac:grpSpMk id="33" creationId="{80E95A5C-1E97-41C3-9DEC-245FF6DEBF1F}"/>
          </ac:grpSpMkLst>
        </pc:grpChg>
        <pc:grpChg chg="add">
          <ac:chgData name="Mehtätalo Kati Elisa" userId="S::kati.mehtatalo@ysedu.fi::a3b6b8f3-5f8a-4697-a426-e33e892e7a04" providerId="AD" clId="Web-{C16D0758-45E5-D168-6807-6CDABFCAA938}" dt="2023-03-02T18:47:20.143" v="2811"/>
          <ac:grpSpMkLst>
            <pc:docMk/>
            <pc:sldMk cId="4126122674" sldId="273"/>
            <ac:grpSpMk id="43" creationId="{A58DCE86-9AE1-46D1-96D6-04B8B3EDF6FA}"/>
          </ac:grpSpMkLst>
        </pc:grpChg>
        <pc:grpChg chg="add">
          <ac:chgData name="Mehtätalo Kati Elisa" userId="S::kati.mehtatalo@ysedu.fi::a3b6b8f3-5f8a-4697-a426-e33e892e7a04" providerId="AD" clId="Web-{C16D0758-45E5-D168-6807-6CDABFCAA938}" dt="2023-03-02T18:47:20.143" v="2811"/>
          <ac:grpSpMkLst>
            <pc:docMk/>
            <pc:sldMk cId="4126122674" sldId="273"/>
            <ac:grpSpMk id="51" creationId="{23B58CC6-A99E-43AF-A467-256F19287FB8}"/>
          </ac:grpSpMkLst>
        </pc:grpChg>
        <pc:graphicFrameChg chg="add mod">
          <ac:chgData name="Mehtätalo Kati Elisa" userId="S::kati.mehtatalo@ysedu.fi::a3b6b8f3-5f8a-4697-a426-e33e892e7a04" providerId="AD" clId="Web-{C16D0758-45E5-D168-6807-6CDABFCAA938}" dt="2023-03-02T18:47:32.533" v="2813" actId="14100"/>
          <ac:graphicFrameMkLst>
            <pc:docMk/>
            <pc:sldMk cId="4126122674" sldId="273"/>
            <ac:graphicFrameMk id="19" creationId="{69616A11-B8C3-360B-AA5F-778D8A8056A2}"/>
          </ac:graphicFrameMkLst>
        </pc:graphicFrameChg>
        <pc:cxnChg chg="add del">
          <ac:chgData name="Mehtätalo Kati Elisa" userId="S::kati.mehtatalo@ysedu.fi::a3b6b8f3-5f8a-4697-a426-e33e892e7a04" providerId="AD" clId="Web-{C16D0758-45E5-D168-6807-6CDABFCAA938}" dt="2023-03-02T18:47:20.143" v="2811"/>
          <ac:cxnSpMkLst>
            <pc:docMk/>
            <pc:sldMk cId="4126122674" sldId="273"/>
            <ac:cxnSpMk id="17" creationId="{6CF1BAF6-AD41-4082-B212-8A1F9A2E8779}"/>
          </ac:cxnSpMkLst>
        </pc:cxnChg>
      </pc:sldChg>
      <pc:sldChg chg="addSp delSp modSp new mod setBg modClrScheme chgLayout">
        <pc:chgData name="Mehtätalo Kati Elisa" userId="S::kati.mehtatalo@ysedu.fi::a3b6b8f3-5f8a-4697-a426-e33e892e7a04" providerId="AD" clId="Web-{C16D0758-45E5-D168-6807-6CDABFCAA938}" dt="2023-03-02T18:32:25.541" v="1996" actId="20577"/>
        <pc:sldMkLst>
          <pc:docMk/>
          <pc:sldMk cId="24141893" sldId="274"/>
        </pc:sldMkLst>
        <pc:spChg chg="mod ord">
          <ac:chgData name="Mehtätalo Kati Elisa" userId="S::kati.mehtatalo@ysedu.fi::a3b6b8f3-5f8a-4697-a426-e33e892e7a04" providerId="AD" clId="Web-{C16D0758-45E5-D168-6807-6CDABFCAA938}" dt="2023-03-02T18:32:25.541" v="1996" actId="20577"/>
          <ac:spMkLst>
            <pc:docMk/>
            <pc:sldMk cId="24141893" sldId="274"/>
            <ac:spMk id="2" creationId="{9109230C-F0D6-BD7A-4A03-B8F645E05860}"/>
          </ac:spMkLst>
        </pc:spChg>
        <pc:spChg chg="del">
          <ac:chgData name="Mehtätalo Kati Elisa" userId="S::kati.mehtatalo@ysedu.fi::a3b6b8f3-5f8a-4697-a426-e33e892e7a04" providerId="AD" clId="Web-{C16D0758-45E5-D168-6807-6CDABFCAA938}" dt="2023-03-02T18:29:29.461" v="1971"/>
          <ac:spMkLst>
            <pc:docMk/>
            <pc:sldMk cId="24141893" sldId="274"/>
            <ac:spMk id="3" creationId="{7DC53465-EAE1-9913-03A3-1D27BFA62D69}"/>
          </ac:spMkLst>
        </pc:spChg>
        <pc:spChg chg="mod ord">
          <ac:chgData name="Mehtätalo Kati Elisa" userId="S::kati.mehtatalo@ysedu.fi::a3b6b8f3-5f8a-4697-a426-e33e892e7a04" providerId="AD" clId="Web-{C16D0758-45E5-D168-6807-6CDABFCAA938}" dt="2023-03-02T18:32:21.885" v="1995" actId="14100"/>
          <ac:spMkLst>
            <pc:docMk/>
            <pc:sldMk cId="24141893" sldId="274"/>
            <ac:spMk id="4" creationId="{D6AC4619-5537-72BA-8FBF-A7EE7EE377A1}"/>
          </ac:spMkLst>
        </pc:spChg>
        <pc:spChg chg="del">
          <ac:chgData name="Mehtätalo Kati Elisa" userId="S::kati.mehtatalo@ysedu.fi::a3b6b8f3-5f8a-4697-a426-e33e892e7a04" providerId="AD" clId="Web-{C16D0758-45E5-D168-6807-6CDABFCAA938}" dt="2023-03-02T18:29:29.461" v="1971"/>
          <ac:spMkLst>
            <pc:docMk/>
            <pc:sldMk cId="24141893" sldId="274"/>
            <ac:spMk id="5" creationId="{1803BC76-8E2A-A21A-2CDE-2ACC745168C8}"/>
          </ac:spMkLst>
        </pc:spChg>
        <pc:spChg chg="del">
          <ac:chgData name="Mehtätalo Kati Elisa" userId="S::kati.mehtatalo@ysedu.fi::a3b6b8f3-5f8a-4697-a426-e33e892e7a04" providerId="AD" clId="Web-{C16D0758-45E5-D168-6807-6CDABFCAA938}" dt="2023-03-02T18:29:29.461" v="1971"/>
          <ac:spMkLst>
            <pc:docMk/>
            <pc:sldMk cId="24141893" sldId="274"/>
            <ac:spMk id="6" creationId="{44F695B2-F00C-5B7F-EDCD-69795E9CE6E2}"/>
          </ac:spMkLst>
        </pc:spChg>
        <pc:spChg chg="add">
          <ac:chgData name="Mehtätalo Kati Elisa" userId="S::kati.mehtatalo@ysedu.fi::a3b6b8f3-5f8a-4697-a426-e33e892e7a04" providerId="AD" clId="Web-{C16D0758-45E5-D168-6807-6CDABFCAA938}" dt="2023-03-02T18:31:55.056" v="1992"/>
          <ac:spMkLst>
            <pc:docMk/>
            <pc:sldMk cId="24141893" sldId="274"/>
            <ac:spMk id="12" creationId="{3CD9DF72-87A3-404E-A828-84CBF11A8303}"/>
          </ac:spMkLst>
        </pc:spChg>
        <pc:picChg chg="add mod ord">
          <ac:chgData name="Mehtätalo Kati Elisa" userId="S::kati.mehtatalo@ysedu.fi::a3b6b8f3-5f8a-4697-a426-e33e892e7a04" providerId="AD" clId="Web-{C16D0758-45E5-D168-6807-6CDABFCAA938}" dt="2023-03-02T18:31:55.056" v="1992"/>
          <ac:picMkLst>
            <pc:docMk/>
            <pc:sldMk cId="24141893" sldId="274"/>
            <ac:picMk id="7" creationId="{2B3F659C-984F-88A1-9919-D7724D1ABFB8}"/>
          </ac:picMkLst>
        </pc:picChg>
        <pc:cxnChg chg="add">
          <ac:chgData name="Mehtätalo Kati Elisa" userId="S::kati.mehtatalo@ysedu.fi::a3b6b8f3-5f8a-4697-a426-e33e892e7a04" providerId="AD" clId="Web-{C16D0758-45E5-D168-6807-6CDABFCAA938}" dt="2023-03-02T18:31:55.056" v="1992"/>
          <ac:cxnSpMkLst>
            <pc:docMk/>
            <pc:sldMk cId="24141893" sldId="274"/>
            <ac:cxnSpMk id="14" creationId="{20E3A342-4D61-4E3F-AF90-1AB42AEB96CC}"/>
          </ac:cxnSpMkLst>
        </pc:cxnChg>
      </pc:sldChg>
      <pc:sldChg chg="addSp delSp modSp new mod setBg">
        <pc:chgData name="Mehtätalo Kati Elisa" userId="S::kati.mehtatalo@ysedu.fi::a3b6b8f3-5f8a-4697-a426-e33e892e7a04" providerId="AD" clId="Web-{C16D0758-45E5-D168-6807-6CDABFCAA938}" dt="2023-03-02T18:46:49.111" v="2807" actId="14100"/>
        <pc:sldMkLst>
          <pc:docMk/>
          <pc:sldMk cId="1560617205" sldId="275"/>
        </pc:sldMkLst>
        <pc:spChg chg="mod">
          <ac:chgData name="Mehtätalo Kati Elisa" userId="S::kati.mehtatalo@ysedu.fi::a3b6b8f3-5f8a-4697-a426-e33e892e7a04" providerId="AD" clId="Web-{C16D0758-45E5-D168-6807-6CDABFCAA938}" dt="2023-03-02T18:46:29.064" v="2803"/>
          <ac:spMkLst>
            <pc:docMk/>
            <pc:sldMk cId="1560617205" sldId="275"/>
            <ac:spMk id="2" creationId="{4AE47B8C-1619-8681-825E-FD2350FE3CEF}"/>
          </ac:spMkLst>
        </pc:spChg>
        <pc:spChg chg="mod ord">
          <ac:chgData name="Mehtätalo Kati Elisa" userId="S::kati.mehtatalo@ysedu.fi::a3b6b8f3-5f8a-4697-a426-e33e892e7a04" providerId="AD" clId="Web-{C16D0758-45E5-D168-6807-6CDABFCAA938}" dt="2023-03-02T18:46:49.111" v="2807" actId="14100"/>
          <ac:spMkLst>
            <pc:docMk/>
            <pc:sldMk cId="1560617205" sldId="275"/>
            <ac:spMk id="3" creationId="{63783724-75F2-E84A-63E7-5CE68344A19E}"/>
          </ac:spMkLst>
        </pc:spChg>
        <pc:spChg chg="add del">
          <ac:chgData name="Mehtätalo Kati Elisa" userId="S::kati.mehtatalo@ysedu.fi::a3b6b8f3-5f8a-4697-a426-e33e892e7a04" providerId="AD" clId="Web-{C16D0758-45E5-D168-6807-6CDABFCAA938}" dt="2023-03-02T18:46:29.064" v="2803"/>
          <ac:spMkLst>
            <pc:docMk/>
            <pc:sldMk cId="1560617205" sldId="275"/>
            <ac:spMk id="8" creationId="{B6CDA21F-E7AF-4C75-8395-33F58D5B0E45}"/>
          </ac:spMkLst>
        </pc:spChg>
        <pc:spChg chg="add del">
          <ac:chgData name="Mehtätalo Kati Elisa" userId="S::kati.mehtatalo@ysedu.fi::a3b6b8f3-5f8a-4697-a426-e33e892e7a04" providerId="AD" clId="Web-{C16D0758-45E5-D168-6807-6CDABFCAA938}" dt="2023-03-02T18:46:29.064" v="2803"/>
          <ac:spMkLst>
            <pc:docMk/>
            <pc:sldMk cId="1560617205" sldId="275"/>
            <ac:spMk id="15" creationId="{D5B0017B-2ECA-49AF-B397-DC140825DF8D}"/>
          </ac:spMkLst>
        </pc:spChg>
        <pc:grpChg chg="add del">
          <ac:chgData name="Mehtätalo Kati Elisa" userId="S::kati.mehtatalo@ysedu.fi::a3b6b8f3-5f8a-4697-a426-e33e892e7a04" providerId="AD" clId="Web-{C16D0758-45E5-D168-6807-6CDABFCAA938}" dt="2023-03-02T18:46:29.064" v="2803"/>
          <ac:grpSpMkLst>
            <pc:docMk/>
            <pc:sldMk cId="1560617205" sldId="275"/>
            <ac:grpSpMk id="10" creationId="{AE1C45F0-260A-458C-96ED-C1F6D2151219}"/>
          </ac:grpSpMkLst>
        </pc:grpChg>
        <pc:picChg chg="add mod">
          <ac:chgData name="Mehtätalo Kati Elisa" userId="S::kati.mehtatalo@ysedu.fi::a3b6b8f3-5f8a-4697-a426-e33e892e7a04" providerId="AD" clId="Web-{C16D0758-45E5-D168-6807-6CDABFCAA938}" dt="2023-03-02T18:46:29.064" v="2803"/>
          <ac:picMkLst>
            <pc:docMk/>
            <pc:sldMk cId="1560617205" sldId="275"/>
            <ac:picMk id="4" creationId="{2246555B-7BA7-C188-9146-90DF52A45E3E}"/>
          </ac:picMkLst>
        </pc:picChg>
        <pc:cxnChg chg="add del">
          <ac:chgData name="Mehtätalo Kati Elisa" userId="S::kati.mehtatalo@ysedu.fi::a3b6b8f3-5f8a-4697-a426-e33e892e7a04" providerId="AD" clId="Web-{C16D0758-45E5-D168-6807-6CDABFCAA938}" dt="2023-03-02T18:46:29.064" v="2803"/>
          <ac:cxnSpMkLst>
            <pc:docMk/>
            <pc:sldMk cId="1560617205" sldId="275"/>
            <ac:cxnSpMk id="17" creationId="{6CF1BAF6-AD41-4082-B212-8A1F9A2E8779}"/>
          </ac:cxnSpMkLst>
        </pc:cxnChg>
      </pc:sldChg>
      <pc:sldChg chg="addSp modSp new mod setBg">
        <pc:chgData name="Mehtätalo Kati Elisa" userId="S::kati.mehtatalo@ysedu.fi::a3b6b8f3-5f8a-4697-a426-e33e892e7a04" providerId="AD" clId="Web-{C16D0758-45E5-D168-6807-6CDABFCAA938}" dt="2023-03-02T18:47:03.908" v="2810" actId="14100"/>
        <pc:sldMkLst>
          <pc:docMk/>
          <pc:sldMk cId="1908746698" sldId="276"/>
        </pc:sldMkLst>
        <pc:spChg chg="mod">
          <ac:chgData name="Mehtätalo Kati Elisa" userId="S::kati.mehtatalo@ysedu.fi::a3b6b8f3-5f8a-4697-a426-e33e892e7a04" providerId="AD" clId="Web-{C16D0758-45E5-D168-6807-6CDABFCAA938}" dt="2023-03-02T18:44:52.173" v="2801"/>
          <ac:spMkLst>
            <pc:docMk/>
            <pc:sldMk cId="1908746698" sldId="276"/>
            <ac:spMk id="2" creationId="{A5B05EC4-0BED-B526-F2B3-7127EDE39B24}"/>
          </ac:spMkLst>
        </pc:spChg>
        <pc:spChg chg="mod ord">
          <ac:chgData name="Mehtätalo Kati Elisa" userId="S::kati.mehtatalo@ysedu.fi::a3b6b8f3-5f8a-4697-a426-e33e892e7a04" providerId="AD" clId="Web-{C16D0758-45E5-D168-6807-6CDABFCAA938}" dt="2023-03-02T18:47:03.908" v="2810" actId="14100"/>
          <ac:spMkLst>
            <pc:docMk/>
            <pc:sldMk cId="1908746698" sldId="276"/>
            <ac:spMk id="3" creationId="{DAAD1252-B9DF-F579-806C-BF2F2D271465}"/>
          </ac:spMkLst>
        </pc:spChg>
        <pc:picChg chg="add mod">
          <ac:chgData name="Mehtätalo Kati Elisa" userId="S::kati.mehtatalo@ysedu.fi::a3b6b8f3-5f8a-4697-a426-e33e892e7a04" providerId="AD" clId="Web-{C16D0758-45E5-D168-6807-6CDABFCAA938}" dt="2023-03-02T18:44:52.173" v="2801"/>
          <ac:picMkLst>
            <pc:docMk/>
            <pc:sldMk cId="1908746698" sldId="276"/>
            <ac:picMk id="4" creationId="{36E9B893-F9D5-7672-CFFC-58A1385C2F4F}"/>
          </ac:picMkLst>
        </pc:picChg>
      </pc:sldChg>
    </pc:docChg>
  </pc:docChgLst>
  <pc:docChgLst>
    <pc:chgData name="Mehtätalo Kati Elisa" userId="S::kati.mehtatalo@ysedu.fi::a3b6b8f3-5f8a-4697-a426-e33e892e7a04" providerId="AD" clId="Web-{34C7D688-9C84-8A12-BE8E-2EB7830C21C4}"/>
    <pc:docChg chg="modSld">
      <pc:chgData name="Mehtätalo Kati Elisa" userId="S::kati.mehtatalo@ysedu.fi::a3b6b8f3-5f8a-4697-a426-e33e892e7a04" providerId="AD" clId="Web-{34C7D688-9C84-8A12-BE8E-2EB7830C21C4}" dt="2023-03-14T17:31:07.913" v="240" actId="1076"/>
      <pc:docMkLst>
        <pc:docMk/>
      </pc:docMkLst>
      <pc:sldChg chg="addSp modSp mod setBg addAnim setClrOvrMap">
        <pc:chgData name="Mehtätalo Kati Elisa" userId="S::kati.mehtatalo@ysedu.fi::a3b6b8f3-5f8a-4697-a426-e33e892e7a04" providerId="AD" clId="Web-{34C7D688-9C84-8A12-BE8E-2EB7830C21C4}" dt="2023-03-14T17:28:08.676" v="221"/>
        <pc:sldMkLst>
          <pc:docMk/>
          <pc:sldMk cId="1783809743" sldId="258"/>
        </pc:sldMkLst>
        <pc:spChg chg="mod">
          <ac:chgData name="Mehtätalo Kati Elisa" userId="S::kati.mehtatalo@ysedu.fi::a3b6b8f3-5f8a-4697-a426-e33e892e7a04" providerId="AD" clId="Web-{34C7D688-9C84-8A12-BE8E-2EB7830C21C4}" dt="2023-03-14T17:28:08.676" v="220"/>
          <ac:spMkLst>
            <pc:docMk/>
            <pc:sldMk cId="1783809743" sldId="258"/>
            <ac:spMk id="2" creationId="{D812ACDA-77F0-D242-2DBF-F79CE2D50189}"/>
          </ac:spMkLst>
        </pc:spChg>
        <pc:spChg chg="add">
          <ac:chgData name="Mehtätalo Kati Elisa" userId="S::kati.mehtatalo@ysedu.fi::a3b6b8f3-5f8a-4697-a426-e33e892e7a04" providerId="AD" clId="Web-{34C7D688-9C84-8A12-BE8E-2EB7830C21C4}" dt="2023-03-14T17:28:08.676" v="220"/>
          <ac:spMkLst>
            <pc:docMk/>
            <pc:sldMk cId="1783809743" sldId="258"/>
            <ac:spMk id="7" creationId="{4E1BEB12-92AF-4445-98AD-4C7756E7C93B}"/>
          </ac:spMkLst>
        </pc:spChg>
        <pc:spChg chg="add">
          <ac:chgData name="Mehtätalo Kati Elisa" userId="S::kati.mehtatalo@ysedu.fi::a3b6b8f3-5f8a-4697-a426-e33e892e7a04" providerId="AD" clId="Web-{34C7D688-9C84-8A12-BE8E-2EB7830C21C4}" dt="2023-03-14T17:28:08.676" v="220"/>
          <ac:spMkLst>
            <pc:docMk/>
            <pc:sldMk cId="1783809743" sldId="258"/>
            <ac:spMk id="9" creationId="{D0522C2C-7B5C-48A7-A969-03941E5D2E76}"/>
          </ac:spMkLst>
        </pc:spChg>
        <pc:spChg chg="add">
          <ac:chgData name="Mehtätalo Kati Elisa" userId="S::kati.mehtatalo@ysedu.fi::a3b6b8f3-5f8a-4697-a426-e33e892e7a04" providerId="AD" clId="Web-{34C7D688-9C84-8A12-BE8E-2EB7830C21C4}" dt="2023-03-14T17:28:08.676" v="220"/>
          <ac:spMkLst>
            <pc:docMk/>
            <pc:sldMk cId="1783809743" sldId="258"/>
            <ac:spMk id="11" creationId="{9C682A1A-5B2D-4111-BBD6-620165633E5B}"/>
          </ac:spMkLst>
        </pc:spChg>
        <pc:spChg chg="add">
          <ac:chgData name="Mehtätalo Kati Elisa" userId="S::kati.mehtatalo@ysedu.fi::a3b6b8f3-5f8a-4697-a426-e33e892e7a04" providerId="AD" clId="Web-{34C7D688-9C84-8A12-BE8E-2EB7830C21C4}" dt="2023-03-14T17:28:08.676" v="220"/>
          <ac:spMkLst>
            <pc:docMk/>
            <pc:sldMk cId="1783809743" sldId="258"/>
            <ac:spMk id="13" creationId="{D6EE29F2-D77F-4BD0-A20B-334D316A1C9D}"/>
          </ac:spMkLst>
        </pc:spChg>
        <pc:spChg chg="add">
          <ac:chgData name="Mehtätalo Kati Elisa" userId="S::kati.mehtatalo@ysedu.fi::a3b6b8f3-5f8a-4697-a426-e33e892e7a04" providerId="AD" clId="Web-{34C7D688-9C84-8A12-BE8E-2EB7830C21C4}" dt="2023-03-14T17:28:08.676" v="220"/>
          <ac:spMkLst>
            <pc:docMk/>
            <pc:sldMk cId="1783809743" sldId="258"/>
            <ac:spMk id="15" creationId="{22D09ED2-868F-42C6-866E-F92E0CEF314F}"/>
          </ac:spMkLst>
        </pc:spChg>
      </pc:sldChg>
      <pc:sldChg chg="addSp modSp">
        <pc:chgData name="Mehtätalo Kati Elisa" userId="S::kati.mehtatalo@ysedu.fi::a3b6b8f3-5f8a-4697-a426-e33e892e7a04" providerId="AD" clId="Web-{34C7D688-9C84-8A12-BE8E-2EB7830C21C4}" dt="2023-03-14T17:11:38.946" v="1"/>
        <pc:sldMkLst>
          <pc:docMk/>
          <pc:sldMk cId="278498598" sldId="260"/>
        </pc:sldMkLst>
        <pc:spChg chg="mod">
          <ac:chgData name="Mehtätalo Kati Elisa" userId="S::kati.mehtatalo@ysedu.fi::a3b6b8f3-5f8a-4697-a426-e33e892e7a04" providerId="AD" clId="Web-{34C7D688-9C84-8A12-BE8E-2EB7830C21C4}" dt="2023-03-14T17:11:38.946" v="1"/>
          <ac:spMkLst>
            <pc:docMk/>
            <pc:sldMk cId="278498598" sldId="260"/>
            <ac:spMk id="3" creationId="{3AFA5C93-6807-37C2-88E9-DAD623333147}"/>
          </ac:spMkLst>
        </pc:spChg>
        <pc:spChg chg="add">
          <ac:chgData name="Mehtätalo Kati Elisa" userId="S::kati.mehtatalo@ysedu.fi::a3b6b8f3-5f8a-4697-a426-e33e892e7a04" providerId="AD" clId="Web-{34C7D688-9C84-8A12-BE8E-2EB7830C21C4}" dt="2023-03-14T17:11:38.946" v="1"/>
          <ac:spMkLst>
            <pc:docMk/>
            <pc:sldMk cId="278498598" sldId="260"/>
            <ac:spMk id="5" creationId="{907EF6B7-1338-4443-8C46-6A318D952DFD}"/>
          </ac:spMkLst>
        </pc:spChg>
        <pc:spChg chg="add">
          <ac:chgData name="Mehtätalo Kati Elisa" userId="S::kati.mehtatalo@ysedu.fi::a3b6b8f3-5f8a-4697-a426-e33e892e7a04" providerId="AD" clId="Web-{34C7D688-9C84-8A12-BE8E-2EB7830C21C4}" dt="2023-03-14T17:11:38.946" v="1"/>
          <ac:spMkLst>
            <pc:docMk/>
            <pc:sldMk cId="278498598" sldId="260"/>
            <ac:spMk id="6" creationId="{DAAE4CDD-124C-4DCF-9584-B6033B545DD5}"/>
          </ac:spMkLst>
        </pc:spChg>
        <pc:spChg chg="add">
          <ac:chgData name="Mehtätalo Kati Elisa" userId="S::kati.mehtatalo@ysedu.fi::a3b6b8f3-5f8a-4697-a426-e33e892e7a04" providerId="AD" clId="Web-{34C7D688-9C84-8A12-BE8E-2EB7830C21C4}" dt="2023-03-14T17:11:38.946" v="1"/>
          <ac:spMkLst>
            <pc:docMk/>
            <pc:sldMk cId="278498598" sldId="260"/>
            <ac:spMk id="7" creationId="{081E4A58-353D-44AE-B2FC-2A74E2E400F7}"/>
          </ac:spMkLst>
        </pc:spChg>
      </pc:sldChg>
      <pc:sldChg chg="addSp modSp">
        <pc:chgData name="Mehtätalo Kati Elisa" userId="S::kati.mehtatalo@ysedu.fi::a3b6b8f3-5f8a-4697-a426-e33e892e7a04" providerId="AD" clId="Web-{34C7D688-9C84-8A12-BE8E-2EB7830C21C4}" dt="2023-03-14T17:13:52.057" v="101" actId="20577"/>
        <pc:sldMkLst>
          <pc:docMk/>
          <pc:sldMk cId="673191554" sldId="261"/>
        </pc:sldMkLst>
        <pc:spChg chg="mod">
          <ac:chgData name="Mehtätalo Kati Elisa" userId="S::kati.mehtatalo@ysedu.fi::a3b6b8f3-5f8a-4697-a426-e33e892e7a04" providerId="AD" clId="Web-{34C7D688-9C84-8A12-BE8E-2EB7830C21C4}" dt="2023-03-14T17:11:56.415" v="2"/>
          <ac:spMkLst>
            <pc:docMk/>
            <pc:sldMk cId="673191554" sldId="261"/>
            <ac:spMk id="2" creationId="{742B04C1-3978-AFD8-8CFC-7C1F9910C05C}"/>
          </ac:spMkLst>
        </pc:spChg>
        <pc:spChg chg="mod">
          <ac:chgData name="Mehtätalo Kati Elisa" userId="S::kati.mehtatalo@ysedu.fi::a3b6b8f3-5f8a-4697-a426-e33e892e7a04" providerId="AD" clId="Web-{34C7D688-9C84-8A12-BE8E-2EB7830C21C4}" dt="2023-03-14T17:13:52.057" v="101" actId="20577"/>
          <ac:spMkLst>
            <pc:docMk/>
            <pc:sldMk cId="673191554" sldId="261"/>
            <ac:spMk id="3" creationId="{A8C3F315-3B20-2988-677F-5C62A2725061}"/>
          </ac:spMkLst>
        </pc:spChg>
        <pc:spChg chg="add">
          <ac:chgData name="Mehtätalo Kati Elisa" userId="S::kati.mehtatalo@ysedu.fi::a3b6b8f3-5f8a-4697-a426-e33e892e7a04" providerId="AD" clId="Web-{34C7D688-9C84-8A12-BE8E-2EB7830C21C4}" dt="2023-03-14T17:11:56.415" v="2"/>
          <ac:spMkLst>
            <pc:docMk/>
            <pc:sldMk cId="673191554" sldId="261"/>
            <ac:spMk id="5" creationId="{A2679492-7988-4050-9056-542444452411}"/>
          </ac:spMkLst>
        </pc:spChg>
        <pc:spChg chg="add">
          <ac:chgData name="Mehtätalo Kati Elisa" userId="S::kati.mehtatalo@ysedu.fi::a3b6b8f3-5f8a-4697-a426-e33e892e7a04" providerId="AD" clId="Web-{34C7D688-9C84-8A12-BE8E-2EB7830C21C4}" dt="2023-03-14T17:11:56.415" v="2"/>
          <ac:spMkLst>
            <pc:docMk/>
            <pc:sldMk cId="673191554" sldId="261"/>
            <ac:spMk id="6" creationId="{B091B163-7D61-4891-ABCF-5C13D9C418D0}"/>
          </ac:spMkLst>
        </pc:spChg>
        <pc:grpChg chg="add">
          <ac:chgData name="Mehtätalo Kati Elisa" userId="S::kati.mehtatalo@ysedu.fi::a3b6b8f3-5f8a-4697-a426-e33e892e7a04" providerId="AD" clId="Web-{34C7D688-9C84-8A12-BE8E-2EB7830C21C4}" dt="2023-03-14T17:11:56.415" v="2"/>
          <ac:grpSpMkLst>
            <pc:docMk/>
            <pc:sldMk cId="673191554" sldId="261"/>
            <ac:grpSpMk id="7" creationId="{0474DF76-993E-44DE-AFB0-C416182ACECF}"/>
          </ac:grpSpMkLst>
        </pc:grpChg>
        <pc:cxnChg chg="add">
          <ac:chgData name="Mehtätalo Kati Elisa" userId="S::kati.mehtatalo@ysedu.fi::a3b6b8f3-5f8a-4697-a426-e33e892e7a04" providerId="AD" clId="Web-{34C7D688-9C84-8A12-BE8E-2EB7830C21C4}" dt="2023-03-14T17:11:56.415" v="2"/>
          <ac:cxnSpMkLst>
            <pc:docMk/>
            <pc:sldMk cId="673191554" sldId="261"/>
            <ac:cxnSpMk id="17" creationId="{C49DA8F6-BCC1-4447-B54C-57856834B94B}"/>
          </ac:cxnSpMkLst>
        </pc:cxnChg>
      </pc:sldChg>
      <pc:sldChg chg="addSp modSp">
        <pc:chgData name="Mehtätalo Kati Elisa" userId="S::kati.mehtatalo@ysedu.fi::a3b6b8f3-5f8a-4697-a426-e33e892e7a04" providerId="AD" clId="Web-{34C7D688-9C84-8A12-BE8E-2EB7830C21C4}" dt="2023-03-14T17:30:45.178" v="239" actId="20577"/>
        <pc:sldMkLst>
          <pc:docMk/>
          <pc:sldMk cId="1324567203" sldId="262"/>
        </pc:sldMkLst>
        <pc:spChg chg="mod">
          <ac:chgData name="Mehtätalo Kati Elisa" userId="S::kati.mehtatalo@ysedu.fi::a3b6b8f3-5f8a-4697-a426-e33e892e7a04" providerId="AD" clId="Web-{34C7D688-9C84-8A12-BE8E-2EB7830C21C4}" dt="2023-03-14T17:14:46.917" v="108" actId="20577"/>
          <ac:spMkLst>
            <pc:docMk/>
            <pc:sldMk cId="1324567203" sldId="262"/>
            <ac:spMk id="2" creationId="{CBFD58FB-0411-0A35-3B83-C3756007EE6E}"/>
          </ac:spMkLst>
        </pc:spChg>
        <pc:spChg chg="mod">
          <ac:chgData name="Mehtätalo Kati Elisa" userId="S::kati.mehtatalo@ysedu.fi::a3b6b8f3-5f8a-4697-a426-e33e892e7a04" providerId="AD" clId="Web-{34C7D688-9C84-8A12-BE8E-2EB7830C21C4}" dt="2023-03-14T17:30:45.178" v="239" actId="20577"/>
          <ac:spMkLst>
            <pc:docMk/>
            <pc:sldMk cId="1324567203" sldId="262"/>
            <ac:spMk id="3" creationId="{046D1A6B-A3FF-D8FC-D778-166DAB98CBBA}"/>
          </ac:spMkLst>
        </pc:spChg>
        <pc:spChg chg="add">
          <ac:chgData name="Mehtätalo Kati Elisa" userId="S::kati.mehtatalo@ysedu.fi::a3b6b8f3-5f8a-4697-a426-e33e892e7a04" providerId="AD" clId="Web-{34C7D688-9C84-8A12-BE8E-2EB7830C21C4}" dt="2023-03-14T17:14:15.557" v="102"/>
          <ac:spMkLst>
            <pc:docMk/>
            <pc:sldMk cId="1324567203" sldId="262"/>
            <ac:spMk id="5" creationId="{907EF6B7-1338-4443-8C46-6A318D952DFD}"/>
          </ac:spMkLst>
        </pc:spChg>
        <pc:spChg chg="add">
          <ac:chgData name="Mehtätalo Kati Elisa" userId="S::kati.mehtatalo@ysedu.fi::a3b6b8f3-5f8a-4697-a426-e33e892e7a04" providerId="AD" clId="Web-{34C7D688-9C84-8A12-BE8E-2EB7830C21C4}" dt="2023-03-14T17:14:15.557" v="102"/>
          <ac:spMkLst>
            <pc:docMk/>
            <pc:sldMk cId="1324567203" sldId="262"/>
            <ac:spMk id="6" creationId="{DAAE4CDD-124C-4DCF-9584-B6033B545DD5}"/>
          </ac:spMkLst>
        </pc:spChg>
        <pc:spChg chg="add">
          <ac:chgData name="Mehtätalo Kati Elisa" userId="S::kati.mehtatalo@ysedu.fi::a3b6b8f3-5f8a-4697-a426-e33e892e7a04" providerId="AD" clId="Web-{34C7D688-9C84-8A12-BE8E-2EB7830C21C4}" dt="2023-03-14T17:14:15.557" v="102"/>
          <ac:spMkLst>
            <pc:docMk/>
            <pc:sldMk cId="1324567203" sldId="262"/>
            <ac:spMk id="7" creationId="{081E4A58-353D-44AE-B2FC-2A74E2E400F7}"/>
          </ac:spMkLst>
        </pc:spChg>
      </pc:sldChg>
      <pc:sldChg chg="addSp delSp modSp">
        <pc:chgData name="Mehtätalo Kati Elisa" userId="S::kati.mehtatalo@ysedu.fi::a3b6b8f3-5f8a-4697-a426-e33e892e7a04" providerId="AD" clId="Web-{34C7D688-9C84-8A12-BE8E-2EB7830C21C4}" dt="2023-03-14T17:18:43.748" v="139" actId="20577"/>
        <pc:sldMkLst>
          <pc:docMk/>
          <pc:sldMk cId="250745396" sldId="263"/>
        </pc:sldMkLst>
        <pc:spChg chg="add del mod">
          <ac:chgData name="Mehtätalo Kati Elisa" userId="S::kati.mehtatalo@ysedu.fi::a3b6b8f3-5f8a-4697-a426-e33e892e7a04" providerId="AD" clId="Web-{34C7D688-9C84-8A12-BE8E-2EB7830C21C4}" dt="2023-03-14T17:18:43.748" v="139" actId="20577"/>
          <ac:spMkLst>
            <pc:docMk/>
            <pc:sldMk cId="250745396" sldId="263"/>
            <ac:spMk id="3" creationId="{52C24D69-6EB3-FBDC-14D4-3756804F8D9E}"/>
          </ac:spMkLst>
        </pc:spChg>
        <pc:spChg chg="mod">
          <ac:chgData name="Mehtätalo Kati Elisa" userId="S::kati.mehtatalo@ysedu.fi::a3b6b8f3-5f8a-4697-a426-e33e892e7a04" providerId="AD" clId="Web-{34C7D688-9C84-8A12-BE8E-2EB7830C21C4}" dt="2023-03-14T17:18:28.325" v="138" actId="20577"/>
          <ac:spMkLst>
            <pc:docMk/>
            <pc:sldMk cId="250745396" sldId="263"/>
            <ac:spMk id="4" creationId="{DE39E956-3BD6-3CF9-CA80-1A1D2A5894FA}"/>
          </ac:spMkLst>
        </pc:spChg>
        <pc:graphicFrameChg chg="add del mod">
          <ac:chgData name="Mehtätalo Kati Elisa" userId="S::kati.mehtatalo@ysedu.fi::a3b6b8f3-5f8a-4697-a426-e33e892e7a04" providerId="AD" clId="Web-{34C7D688-9C84-8A12-BE8E-2EB7830C21C4}" dt="2023-03-14T17:16:33.590" v="116"/>
          <ac:graphicFrameMkLst>
            <pc:docMk/>
            <pc:sldMk cId="250745396" sldId="263"/>
            <ac:graphicFrameMk id="6" creationId="{0E4EF1C3-5152-2816-246F-9C11121EAD2F}"/>
          </ac:graphicFrameMkLst>
        </pc:graphicFrameChg>
      </pc:sldChg>
      <pc:sldChg chg="addSp modSp">
        <pc:chgData name="Mehtätalo Kati Elisa" userId="S::kati.mehtatalo@ysedu.fi::a3b6b8f3-5f8a-4697-a426-e33e892e7a04" providerId="AD" clId="Web-{34C7D688-9C84-8A12-BE8E-2EB7830C21C4}" dt="2023-03-14T17:20:02.233" v="155" actId="20577"/>
        <pc:sldMkLst>
          <pc:docMk/>
          <pc:sldMk cId="1818673908" sldId="267"/>
        </pc:sldMkLst>
        <pc:spChg chg="mod">
          <ac:chgData name="Mehtätalo Kati Elisa" userId="S::kati.mehtatalo@ysedu.fi::a3b6b8f3-5f8a-4697-a426-e33e892e7a04" providerId="AD" clId="Web-{34C7D688-9C84-8A12-BE8E-2EB7830C21C4}" dt="2023-03-14T17:10:57.476" v="0"/>
          <ac:spMkLst>
            <pc:docMk/>
            <pc:sldMk cId="1818673908" sldId="267"/>
            <ac:spMk id="2" creationId="{70558967-69CD-31E1-F33E-5F257939FB69}"/>
          </ac:spMkLst>
        </pc:spChg>
        <pc:spChg chg="mod">
          <ac:chgData name="Mehtätalo Kati Elisa" userId="S::kati.mehtatalo@ysedu.fi::a3b6b8f3-5f8a-4697-a426-e33e892e7a04" providerId="AD" clId="Web-{34C7D688-9C84-8A12-BE8E-2EB7830C21C4}" dt="2023-03-14T17:20:02.233" v="155" actId="20577"/>
          <ac:spMkLst>
            <pc:docMk/>
            <pc:sldMk cId="1818673908" sldId="267"/>
            <ac:spMk id="3" creationId="{8FC3CEDD-43B4-75CD-1522-5D7F3B8B8B71}"/>
          </ac:spMkLst>
        </pc:spChg>
        <pc:spChg chg="add">
          <ac:chgData name="Mehtätalo Kati Elisa" userId="S::kati.mehtatalo@ysedu.fi::a3b6b8f3-5f8a-4697-a426-e33e892e7a04" providerId="AD" clId="Web-{34C7D688-9C84-8A12-BE8E-2EB7830C21C4}" dt="2023-03-14T17:10:57.476" v="0"/>
          <ac:spMkLst>
            <pc:docMk/>
            <pc:sldMk cId="1818673908" sldId="267"/>
            <ac:spMk id="5" creationId="{907EF6B7-1338-4443-8C46-6A318D952DFD}"/>
          </ac:spMkLst>
        </pc:spChg>
        <pc:spChg chg="add">
          <ac:chgData name="Mehtätalo Kati Elisa" userId="S::kati.mehtatalo@ysedu.fi::a3b6b8f3-5f8a-4697-a426-e33e892e7a04" providerId="AD" clId="Web-{34C7D688-9C84-8A12-BE8E-2EB7830C21C4}" dt="2023-03-14T17:10:57.476" v="0"/>
          <ac:spMkLst>
            <pc:docMk/>
            <pc:sldMk cId="1818673908" sldId="267"/>
            <ac:spMk id="6" creationId="{DAAE4CDD-124C-4DCF-9584-B6033B545DD5}"/>
          </ac:spMkLst>
        </pc:spChg>
        <pc:spChg chg="add">
          <ac:chgData name="Mehtätalo Kati Elisa" userId="S::kati.mehtatalo@ysedu.fi::a3b6b8f3-5f8a-4697-a426-e33e892e7a04" providerId="AD" clId="Web-{34C7D688-9C84-8A12-BE8E-2EB7830C21C4}" dt="2023-03-14T17:10:57.476" v="0"/>
          <ac:spMkLst>
            <pc:docMk/>
            <pc:sldMk cId="1818673908" sldId="267"/>
            <ac:spMk id="7" creationId="{081E4A58-353D-44AE-B2FC-2A74E2E400F7}"/>
          </ac:spMkLst>
        </pc:spChg>
      </pc:sldChg>
      <pc:sldChg chg="addSp delSp modSp">
        <pc:chgData name="Mehtätalo Kati Elisa" userId="S::kati.mehtatalo@ysedu.fi::a3b6b8f3-5f8a-4697-a426-e33e892e7a04" providerId="AD" clId="Web-{34C7D688-9C84-8A12-BE8E-2EB7830C21C4}" dt="2023-03-14T17:20:48.702" v="158"/>
        <pc:sldMkLst>
          <pc:docMk/>
          <pc:sldMk cId="772510065" sldId="268"/>
        </pc:sldMkLst>
        <pc:spChg chg="mod">
          <ac:chgData name="Mehtätalo Kati Elisa" userId="S::kati.mehtatalo@ysedu.fi::a3b6b8f3-5f8a-4697-a426-e33e892e7a04" providerId="AD" clId="Web-{34C7D688-9C84-8A12-BE8E-2EB7830C21C4}" dt="2023-03-14T17:20:48.702" v="158"/>
          <ac:spMkLst>
            <pc:docMk/>
            <pc:sldMk cId="772510065" sldId="268"/>
            <ac:spMk id="2" creationId="{D30D3A94-48F3-8617-1416-125F6D8B7E96}"/>
          </ac:spMkLst>
        </pc:spChg>
        <pc:spChg chg="add">
          <ac:chgData name="Mehtätalo Kati Elisa" userId="S::kati.mehtatalo@ysedu.fi::a3b6b8f3-5f8a-4697-a426-e33e892e7a04" providerId="AD" clId="Web-{34C7D688-9C84-8A12-BE8E-2EB7830C21C4}" dt="2023-03-14T17:20:48.702" v="158"/>
          <ac:spMkLst>
            <pc:docMk/>
            <pc:sldMk cId="772510065" sldId="268"/>
            <ac:spMk id="21" creationId="{DCC231C8-C761-4B31-9B1C-C6D19248C6B3}"/>
          </ac:spMkLst>
        </pc:spChg>
        <pc:spChg chg="add del">
          <ac:chgData name="Mehtätalo Kati Elisa" userId="S::kati.mehtatalo@ysedu.fi::a3b6b8f3-5f8a-4697-a426-e33e892e7a04" providerId="AD" clId="Web-{34C7D688-9C84-8A12-BE8E-2EB7830C21C4}" dt="2023-03-14T17:20:48.655" v="157"/>
          <ac:spMkLst>
            <pc:docMk/>
            <pc:sldMk cId="772510065" sldId="268"/>
            <ac:spMk id="22" creationId="{D3E17859-C5F0-476F-A082-A4CB8841DB24}"/>
          </ac:spMkLst>
        </pc:spChg>
        <pc:spChg chg="add del">
          <ac:chgData name="Mehtätalo Kati Elisa" userId="S::kati.mehtatalo@ysedu.fi::a3b6b8f3-5f8a-4697-a426-e33e892e7a04" providerId="AD" clId="Web-{34C7D688-9C84-8A12-BE8E-2EB7830C21C4}" dt="2023-03-14T17:20:48.655" v="157"/>
          <ac:spMkLst>
            <pc:docMk/>
            <pc:sldMk cId="772510065" sldId="268"/>
            <ac:spMk id="24" creationId="{70BEB1E7-2F88-40BC-B73D-42E5B6F80BFC}"/>
          </ac:spMkLst>
        </pc:spChg>
        <pc:spChg chg="add del">
          <ac:chgData name="Mehtätalo Kati Elisa" userId="S::kati.mehtatalo@ysedu.fi::a3b6b8f3-5f8a-4697-a426-e33e892e7a04" providerId="AD" clId="Web-{34C7D688-9C84-8A12-BE8E-2EB7830C21C4}" dt="2023-03-14T17:20:48.655" v="157"/>
          <ac:spMkLst>
            <pc:docMk/>
            <pc:sldMk cId="772510065" sldId="268"/>
            <ac:spMk id="26" creationId="{A7B99495-F43F-4D80-A44F-2CB4764EB90B}"/>
          </ac:spMkLst>
        </pc:spChg>
        <pc:graphicFrameChg chg="mod modGraphic">
          <ac:chgData name="Mehtätalo Kati Elisa" userId="S::kati.mehtatalo@ysedu.fi::a3b6b8f3-5f8a-4697-a426-e33e892e7a04" providerId="AD" clId="Web-{34C7D688-9C84-8A12-BE8E-2EB7830C21C4}" dt="2023-03-14T17:20:48.702" v="158"/>
          <ac:graphicFrameMkLst>
            <pc:docMk/>
            <pc:sldMk cId="772510065" sldId="268"/>
            <ac:graphicFrameMk id="16" creationId="{55660196-5867-F925-2F37-B77FA35ACA25}"/>
          </ac:graphicFrameMkLst>
        </pc:graphicFrameChg>
        <pc:picChg chg="add del">
          <ac:chgData name="Mehtätalo Kati Elisa" userId="S::kati.mehtatalo@ysedu.fi::a3b6b8f3-5f8a-4697-a426-e33e892e7a04" providerId="AD" clId="Web-{34C7D688-9C84-8A12-BE8E-2EB7830C21C4}" dt="2023-03-14T17:20:48.655" v="157"/>
          <ac:picMkLst>
            <pc:docMk/>
            <pc:sldMk cId="772510065" sldId="268"/>
            <ac:picMk id="18" creationId="{CDF0F40B-A7B0-6CB9-AC10-4896A1A8425A}"/>
          </ac:picMkLst>
        </pc:picChg>
      </pc:sldChg>
      <pc:sldChg chg="addSp modSp">
        <pc:chgData name="Mehtätalo Kati Elisa" userId="S::kati.mehtatalo@ysedu.fi::a3b6b8f3-5f8a-4697-a426-e33e892e7a04" providerId="AD" clId="Web-{34C7D688-9C84-8A12-BE8E-2EB7830C21C4}" dt="2023-03-14T17:21:39.484" v="162" actId="20577"/>
        <pc:sldMkLst>
          <pc:docMk/>
          <pc:sldMk cId="1416989094" sldId="269"/>
        </pc:sldMkLst>
        <pc:spChg chg="mod">
          <ac:chgData name="Mehtätalo Kati Elisa" userId="S::kati.mehtatalo@ysedu.fi::a3b6b8f3-5f8a-4697-a426-e33e892e7a04" providerId="AD" clId="Web-{34C7D688-9C84-8A12-BE8E-2EB7830C21C4}" dt="2023-03-14T17:21:16.921" v="159"/>
          <ac:spMkLst>
            <pc:docMk/>
            <pc:sldMk cId="1416989094" sldId="269"/>
            <ac:spMk id="2" creationId="{0954FE7C-7E17-BBAA-5012-E059FDAC43EB}"/>
          </ac:spMkLst>
        </pc:spChg>
        <pc:spChg chg="mod">
          <ac:chgData name="Mehtätalo Kati Elisa" userId="S::kati.mehtatalo@ysedu.fi::a3b6b8f3-5f8a-4697-a426-e33e892e7a04" providerId="AD" clId="Web-{34C7D688-9C84-8A12-BE8E-2EB7830C21C4}" dt="2023-03-14T17:21:39.484" v="162" actId="20577"/>
          <ac:spMkLst>
            <pc:docMk/>
            <pc:sldMk cId="1416989094" sldId="269"/>
            <ac:spMk id="3" creationId="{B32A2F5C-1545-A228-197A-FF7687C1D797}"/>
          </ac:spMkLst>
        </pc:spChg>
        <pc:spChg chg="add">
          <ac:chgData name="Mehtätalo Kati Elisa" userId="S::kati.mehtatalo@ysedu.fi::a3b6b8f3-5f8a-4697-a426-e33e892e7a04" providerId="AD" clId="Web-{34C7D688-9C84-8A12-BE8E-2EB7830C21C4}" dt="2023-03-14T17:21:16.921" v="159"/>
          <ac:spMkLst>
            <pc:docMk/>
            <pc:sldMk cId="1416989094" sldId="269"/>
            <ac:spMk id="5" creationId="{09588DA8-065E-4F6F-8EFD-43104AB2E0CF}"/>
          </ac:spMkLst>
        </pc:spChg>
        <pc:spChg chg="add">
          <ac:chgData name="Mehtätalo Kati Elisa" userId="S::kati.mehtatalo@ysedu.fi::a3b6b8f3-5f8a-4697-a426-e33e892e7a04" providerId="AD" clId="Web-{34C7D688-9C84-8A12-BE8E-2EB7830C21C4}" dt="2023-03-14T17:21:16.921" v="159"/>
          <ac:spMkLst>
            <pc:docMk/>
            <pc:sldMk cId="1416989094" sldId="269"/>
            <ac:spMk id="6" creationId="{C4285719-470E-454C-AF62-8323075F1F5B}"/>
          </ac:spMkLst>
        </pc:spChg>
        <pc:spChg chg="add">
          <ac:chgData name="Mehtätalo Kati Elisa" userId="S::kati.mehtatalo@ysedu.fi::a3b6b8f3-5f8a-4697-a426-e33e892e7a04" providerId="AD" clId="Web-{34C7D688-9C84-8A12-BE8E-2EB7830C21C4}" dt="2023-03-14T17:21:16.921" v="159"/>
          <ac:spMkLst>
            <pc:docMk/>
            <pc:sldMk cId="1416989094" sldId="269"/>
            <ac:spMk id="7" creationId="{CD9FE4EF-C4D8-49A0-B2FF-81D8DB7D8A24}"/>
          </ac:spMkLst>
        </pc:spChg>
        <pc:spChg chg="add">
          <ac:chgData name="Mehtätalo Kati Elisa" userId="S::kati.mehtatalo@ysedu.fi::a3b6b8f3-5f8a-4697-a426-e33e892e7a04" providerId="AD" clId="Web-{34C7D688-9C84-8A12-BE8E-2EB7830C21C4}" dt="2023-03-14T17:21:16.921" v="159"/>
          <ac:spMkLst>
            <pc:docMk/>
            <pc:sldMk cId="1416989094" sldId="269"/>
            <ac:spMk id="14" creationId="{4300840D-0A0B-4512-BACA-B439D5B9C57C}"/>
          </ac:spMkLst>
        </pc:spChg>
        <pc:spChg chg="add">
          <ac:chgData name="Mehtätalo Kati Elisa" userId="S::kati.mehtatalo@ysedu.fi::a3b6b8f3-5f8a-4697-a426-e33e892e7a04" providerId="AD" clId="Web-{34C7D688-9C84-8A12-BE8E-2EB7830C21C4}" dt="2023-03-14T17:21:16.921" v="159"/>
          <ac:spMkLst>
            <pc:docMk/>
            <pc:sldMk cId="1416989094" sldId="269"/>
            <ac:spMk id="16" creationId="{D2B78728-A580-49A7-84F9-6EF6F583ADE0}"/>
          </ac:spMkLst>
        </pc:spChg>
        <pc:spChg chg="add">
          <ac:chgData name="Mehtätalo Kati Elisa" userId="S::kati.mehtatalo@ysedu.fi::a3b6b8f3-5f8a-4697-a426-e33e892e7a04" providerId="AD" clId="Web-{34C7D688-9C84-8A12-BE8E-2EB7830C21C4}" dt="2023-03-14T17:21:16.921" v="159"/>
          <ac:spMkLst>
            <pc:docMk/>
            <pc:sldMk cId="1416989094" sldId="269"/>
            <ac:spMk id="18" creationId="{38FAA1A1-D861-433F-88FA-1E9D6FD31D11}"/>
          </ac:spMkLst>
        </pc:spChg>
        <pc:spChg chg="add">
          <ac:chgData name="Mehtätalo Kati Elisa" userId="S::kati.mehtatalo@ysedu.fi::a3b6b8f3-5f8a-4697-a426-e33e892e7a04" providerId="AD" clId="Web-{34C7D688-9C84-8A12-BE8E-2EB7830C21C4}" dt="2023-03-14T17:21:16.921" v="159"/>
          <ac:spMkLst>
            <pc:docMk/>
            <pc:sldMk cId="1416989094" sldId="269"/>
            <ac:spMk id="20" creationId="{8D71EDA1-87BF-4D5D-AB79-F346FD19278A}"/>
          </ac:spMkLst>
        </pc:spChg>
      </pc:sldChg>
      <pc:sldChg chg="addSp modSp">
        <pc:chgData name="Mehtätalo Kati Elisa" userId="S::kati.mehtatalo@ysedu.fi::a3b6b8f3-5f8a-4697-a426-e33e892e7a04" providerId="AD" clId="Web-{34C7D688-9C84-8A12-BE8E-2EB7830C21C4}" dt="2023-03-14T17:27:47.598" v="219" actId="1076"/>
        <pc:sldMkLst>
          <pc:docMk/>
          <pc:sldMk cId="2075778260" sldId="270"/>
        </pc:sldMkLst>
        <pc:spChg chg="mod">
          <ac:chgData name="Mehtätalo Kati Elisa" userId="S::kati.mehtatalo@ysedu.fi::a3b6b8f3-5f8a-4697-a426-e33e892e7a04" providerId="AD" clId="Web-{34C7D688-9C84-8A12-BE8E-2EB7830C21C4}" dt="2023-03-14T17:26:58.957" v="216" actId="20577"/>
          <ac:spMkLst>
            <pc:docMk/>
            <pc:sldMk cId="2075778260" sldId="270"/>
            <ac:spMk id="2" creationId="{A3285845-E6A4-12E5-385A-E8CB0C248CAC}"/>
          </ac:spMkLst>
        </pc:spChg>
        <pc:spChg chg="mod">
          <ac:chgData name="Mehtätalo Kati Elisa" userId="S::kati.mehtatalo@ysedu.fi::a3b6b8f3-5f8a-4697-a426-e33e892e7a04" providerId="AD" clId="Web-{34C7D688-9C84-8A12-BE8E-2EB7830C21C4}" dt="2023-03-14T17:26:47.425" v="215" actId="14100"/>
          <ac:spMkLst>
            <pc:docMk/>
            <pc:sldMk cId="2075778260" sldId="270"/>
            <ac:spMk id="3" creationId="{E0BD8B43-2A09-46F6-4946-5991BC0B8004}"/>
          </ac:spMkLst>
        </pc:spChg>
        <pc:spChg chg="mod">
          <ac:chgData name="Mehtätalo Kati Elisa" userId="S::kati.mehtatalo@ysedu.fi::a3b6b8f3-5f8a-4697-a426-e33e892e7a04" providerId="AD" clId="Web-{34C7D688-9C84-8A12-BE8E-2EB7830C21C4}" dt="2023-03-14T17:26:47.425" v="215" actId="14100"/>
          <ac:spMkLst>
            <pc:docMk/>
            <pc:sldMk cId="2075778260" sldId="270"/>
            <ac:spMk id="4" creationId="{C87F037E-118C-922E-711E-916FCE9B2784}"/>
          </ac:spMkLst>
        </pc:spChg>
        <pc:spChg chg="add">
          <ac:chgData name="Mehtätalo Kati Elisa" userId="S::kati.mehtatalo@ysedu.fi::a3b6b8f3-5f8a-4697-a426-e33e892e7a04" providerId="AD" clId="Web-{34C7D688-9C84-8A12-BE8E-2EB7830C21C4}" dt="2023-03-14T17:24:40.846" v="188"/>
          <ac:spMkLst>
            <pc:docMk/>
            <pc:sldMk cId="2075778260" sldId="270"/>
            <ac:spMk id="7" creationId="{5F879AC3-D4CE-493C-ADC7-06205677F4F8}"/>
          </ac:spMkLst>
        </pc:spChg>
        <pc:spChg chg="add">
          <ac:chgData name="Mehtätalo Kati Elisa" userId="S::kati.mehtatalo@ysedu.fi::a3b6b8f3-5f8a-4697-a426-e33e892e7a04" providerId="AD" clId="Web-{34C7D688-9C84-8A12-BE8E-2EB7830C21C4}" dt="2023-03-14T17:24:40.846" v="188"/>
          <ac:spMkLst>
            <pc:docMk/>
            <pc:sldMk cId="2075778260" sldId="270"/>
            <ac:spMk id="13" creationId="{736F0DFD-0954-464F-BF12-DD2E6F6E0380}"/>
          </ac:spMkLst>
        </pc:spChg>
        <pc:picChg chg="mod">
          <ac:chgData name="Mehtätalo Kati Elisa" userId="S::kati.mehtatalo@ysedu.fi::a3b6b8f3-5f8a-4697-a426-e33e892e7a04" providerId="AD" clId="Web-{34C7D688-9C84-8A12-BE8E-2EB7830C21C4}" dt="2023-03-14T17:27:47.598" v="219" actId="1076"/>
          <ac:picMkLst>
            <pc:docMk/>
            <pc:sldMk cId="2075778260" sldId="270"/>
            <ac:picMk id="5" creationId="{4F8D828A-C0B0-41AE-FD56-9CF29A1CE50F}"/>
          </ac:picMkLst>
        </pc:picChg>
      </pc:sldChg>
      <pc:sldChg chg="modSp">
        <pc:chgData name="Mehtätalo Kati Elisa" userId="S::kati.mehtatalo@ysedu.fi::a3b6b8f3-5f8a-4697-a426-e33e892e7a04" providerId="AD" clId="Web-{34C7D688-9C84-8A12-BE8E-2EB7830C21C4}" dt="2023-03-14T17:31:07.913" v="240" actId="1076"/>
        <pc:sldMkLst>
          <pc:docMk/>
          <pc:sldMk cId="3620487563" sldId="272"/>
        </pc:sldMkLst>
        <pc:spChg chg="mod">
          <ac:chgData name="Mehtätalo Kati Elisa" userId="S::kati.mehtatalo@ysedu.fi::a3b6b8f3-5f8a-4697-a426-e33e892e7a04" providerId="AD" clId="Web-{34C7D688-9C84-8A12-BE8E-2EB7830C21C4}" dt="2023-03-14T17:31:07.913" v="240" actId="1076"/>
          <ac:spMkLst>
            <pc:docMk/>
            <pc:sldMk cId="3620487563" sldId="272"/>
            <ac:spMk id="2" creationId="{C80AFAE7-D284-6D60-8E20-C0706BC69183}"/>
          </ac:spMkLst>
        </pc:spChg>
      </pc:sldChg>
      <pc:sldChg chg="addSp modSp">
        <pc:chgData name="Mehtätalo Kati Elisa" userId="S::kati.mehtatalo@ysedu.fi::a3b6b8f3-5f8a-4697-a426-e33e892e7a04" providerId="AD" clId="Web-{34C7D688-9C84-8A12-BE8E-2EB7830C21C4}" dt="2023-03-14T17:28:39.052" v="222"/>
        <pc:sldMkLst>
          <pc:docMk/>
          <pc:sldMk cId="24141893" sldId="274"/>
        </pc:sldMkLst>
        <pc:spChg chg="mod">
          <ac:chgData name="Mehtätalo Kati Elisa" userId="S::kati.mehtatalo@ysedu.fi::a3b6b8f3-5f8a-4697-a426-e33e892e7a04" providerId="AD" clId="Web-{34C7D688-9C84-8A12-BE8E-2EB7830C21C4}" dt="2023-03-14T17:28:39.052" v="222"/>
          <ac:spMkLst>
            <pc:docMk/>
            <pc:sldMk cId="24141893" sldId="274"/>
            <ac:spMk id="2" creationId="{9109230C-F0D6-BD7A-4A03-B8F645E05860}"/>
          </ac:spMkLst>
        </pc:spChg>
        <pc:spChg chg="mod">
          <ac:chgData name="Mehtätalo Kati Elisa" userId="S::kati.mehtatalo@ysedu.fi::a3b6b8f3-5f8a-4697-a426-e33e892e7a04" providerId="AD" clId="Web-{34C7D688-9C84-8A12-BE8E-2EB7830C21C4}" dt="2023-03-14T17:28:39.052" v="222"/>
          <ac:spMkLst>
            <pc:docMk/>
            <pc:sldMk cId="24141893" sldId="274"/>
            <ac:spMk id="4" creationId="{D6AC4619-5537-72BA-8FBF-A7EE7EE377A1}"/>
          </ac:spMkLst>
        </pc:spChg>
        <pc:spChg chg="add">
          <ac:chgData name="Mehtätalo Kati Elisa" userId="S::kati.mehtatalo@ysedu.fi::a3b6b8f3-5f8a-4697-a426-e33e892e7a04" providerId="AD" clId="Web-{34C7D688-9C84-8A12-BE8E-2EB7830C21C4}" dt="2023-03-14T17:28:39.052" v="222"/>
          <ac:spMkLst>
            <pc:docMk/>
            <pc:sldMk cId="24141893" sldId="274"/>
            <ac:spMk id="9" creationId="{F13C74B1-5B17-4795-BED0-7140497B445A}"/>
          </ac:spMkLst>
        </pc:spChg>
        <pc:spChg chg="add">
          <ac:chgData name="Mehtätalo Kati Elisa" userId="S::kati.mehtatalo@ysedu.fi::a3b6b8f3-5f8a-4697-a426-e33e892e7a04" providerId="AD" clId="Web-{34C7D688-9C84-8A12-BE8E-2EB7830C21C4}" dt="2023-03-14T17:28:39.052" v="222"/>
          <ac:spMkLst>
            <pc:docMk/>
            <pc:sldMk cId="24141893" sldId="274"/>
            <ac:spMk id="10" creationId="{D4974D33-8DC5-464E-8C6D-BE58F0669C17}"/>
          </ac:spMkLst>
        </pc:spChg>
        <pc:picChg chg="mod ord">
          <ac:chgData name="Mehtätalo Kati Elisa" userId="S::kati.mehtatalo@ysedu.fi::a3b6b8f3-5f8a-4697-a426-e33e892e7a04" providerId="AD" clId="Web-{34C7D688-9C84-8A12-BE8E-2EB7830C21C4}" dt="2023-03-14T17:28:39.052" v="222"/>
          <ac:picMkLst>
            <pc:docMk/>
            <pc:sldMk cId="24141893" sldId="274"/>
            <ac:picMk id="7" creationId="{2B3F659C-984F-88A1-9919-D7724D1ABFB8}"/>
          </ac:picMkLst>
        </pc:picChg>
      </pc:sldChg>
    </pc:docChg>
  </pc:docChgLst>
  <pc:docChgLst>
    <pc:chgData name="Mehtätalo Kati Elisa" userId="S::kati.mehtatalo@ysedu.fi::a3b6b8f3-5f8a-4697-a426-e33e892e7a04" providerId="AD" clId="Web-{85327C23-53FC-4566-8786-3FFDCB98E486}"/>
    <pc:docChg chg="addSld modSld">
      <pc:chgData name="Mehtätalo Kati Elisa" userId="S::kati.mehtatalo@ysedu.fi::a3b6b8f3-5f8a-4697-a426-e33e892e7a04" providerId="AD" clId="Web-{85327C23-53FC-4566-8786-3FFDCB98E486}" dt="2022-11-04T07:56:32.207" v="139" actId="1076"/>
      <pc:docMkLst>
        <pc:docMk/>
      </pc:docMkLst>
      <pc:sldChg chg="addSp delSp modSp mod setBg addAnim setClrOvrMap">
        <pc:chgData name="Mehtätalo Kati Elisa" userId="S::kati.mehtatalo@ysedu.fi::a3b6b8f3-5f8a-4697-a426-e33e892e7a04" providerId="AD" clId="Web-{85327C23-53FC-4566-8786-3FFDCB98E486}" dt="2022-11-04T07:52:23.064" v="113" actId="20577"/>
        <pc:sldMkLst>
          <pc:docMk/>
          <pc:sldMk cId="782385677" sldId="256"/>
        </pc:sldMkLst>
        <pc:spChg chg="mod">
          <ac:chgData name="Mehtätalo Kati Elisa" userId="S::kati.mehtatalo@ysedu.fi::a3b6b8f3-5f8a-4697-a426-e33e892e7a04" providerId="AD" clId="Web-{85327C23-53FC-4566-8786-3FFDCB98E486}" dt="2022-11-04T07:52:23.064" v="113" actId="20577"/>
          <ac:spMkLst>
            <pc:docMk/>
            <pc:sldMk cId="782385677" sldId="256"/>
            <ac:spMk id="2" creationId="{00000000-0000-0000-0000-000000000000}"/>
          </ac:spMkLst>
        </pc:spChg>
        <pc:spChg chg="mod">
          <ac:chgData name="Mehtätalo Kati Elisa" userId="S::kati.mehtatalo@ysedu.fi::a3b6b8f3-5f8a-4697-a426-e33e892e7a04" providerId="AD" clId="Web-{85327C23-53FC-4566-8786-3FFDCB98E486}" dt="2022-11-04T07:52:15.204" v="110"/>
          <ac:spMkLst>
            <pc:docMk/>
            <pc:sldMk cId="782385677" sldId="256"/>
            <ac:spMk id="3" creationId="{00000000-0000-0000-0000-000000000000}"/>
          </ac:spMkLst>
        </pc:spChg>
        <pc:spChg chg="add del">
          <ac:chgData name="Mehtätalo Kati Elisa" userId="S::kati.mehtatalo@ysedu.fi::a3b6b8f3-5f8a-4697-a426-e33e892e7a04" providerId="AD" clId="Web-{85327C23-53FC-4566-8786-3FFDCB98E486}" dt="2022-11-04T07:52:15.204" v="110"/>
          <ac:spMkLst>
            <pc:docMk/>
            <pc:sldMk cId="782385677" sldId="256"/>
            <ac:spMk id="9" creationId="{87CC2527-562A-4F69-B487-4371E5B243E7}"/>
          </ac:spMkLst>
        </pc:spChg>
        <pc:spChg chg="add del">
          <ac:chgData name="Mehtätalo Kati Elisa" userId="S::kati.mehtatalo@ysedu.fi::a3b6b8f3-5f8a-4697-a426-e33e892e7a04" providerId="AD" clId="Web-{85327C23-53FC-4566-8786-3FFDCB98E486}" dt="2022-11-04T07:52:15.204" v="109"/>
          <ac:spMkLst>
            <pc:docMk/>
            <pc:sldMk cId="782385677" sldId="256"/>
            <ac:spMk id="16" creationId="{E91DC736-0EF8-4F87-9146-EBF1D2EE4D3D}"/>
          </ac:spMkLst>
        </pc:spChg>
        <pc:spChg chg="add del">
          <ac:chgData name="Mehtätalo Kati Elisa" userId="S::kati.mehtatalo@ysedu.fi::a3b6b8f3-5f8a-4697-a426-e33e892e7a04" providerId="AD" clId="Web-{85327C23-53FC-4566-8786-3FFDCB98E486}" dt="2022-11-04T07:52:15.204" v="109"/>
          <ac:spMkLst>
            <pc:docMk/>
            <pc:sldMk cId="782385677" sldId="256"/>
            <ac:spMk id="18" creationId="{097CD68E-23E3-4007-8847-CD0944C4F7BE}"/>
          </ac:spMkLst>
        </pc:spChg>
        <pc:spChg chg="add del">
          <ac:chgData name="Mehtätalo Kati Elisa" userId="S::kati.mehtatalo@ysedu.fi::a3b6b8f3-5f8a-4697-a426-e33e892e7a04" providerId="AD" clId="Web-{85327C23-53FC-4566-8786-3FFDCB98E486}" dt="2022-11-04T07:52:15.204" v="109"/>
          <ac:spMkLst>
            <pc:docMk/>
            <pc:sldMk cId="782385677" sldId="256"/>
            <ac:spMk id="20" creationId="{AF2F604E-43BE-4DC3-B983-E071523364F8}"/>
          </ac:spMkLst>
        </pc:spChg>
        <pc:spChg chg="add del">
          <ac:chgData name="Mehtätalo Kati Elisa" userId="S::kati.mehtatalo@ysedu.fi::a3b6b8f3-5f8a-4697-a426-e33e892e7a04" providerId="AD" clId="Web-{85327C23-53FC-4566-8786-3FFDCB98E486}" dt="2022-11-04T07:52:15.204" v="109"/>
          <ac:spMkLst>
            <pc:docMk/>
            <pc:sldMk cId="782385677" sldId="256"/>
            <ac:spMk id="22" creationId="{08C9B587-E65E-4B52-B37C-ABEBB6E87928}"/>
          </ac:spMkLst>
        </pc:spChg>
        <pc:spChg chg="add">
          <ac:chgData name="Mehtätalo Kati Elisa" userId="S::kati.mehtatalo@ysedu.fi::a3b6b8f3-5f8a-4697-a426-e33e892e7a04" providerId="AD" clId="Web-{85327C23-53FC-4566-8786-3FFDCB98E486}" dt="2022-11-04T07:52:15.204" v="110"/>
          <ac:spMkLst>
            <pc:docMk/>
            <pc:sldMk cId="782385677" sldId="256"/>
            <ac:spMk id="24" creationId="{0671A8AE-40A1-4631-A6B8-581AFF065482}"/>
          </ac:spMkLst>
        </pc:spChg>
        <pc:spChg chg="add">
          <ac:chgData name="Mehtätalo Kati Elisa" userId="S::kati.mehtatalo@ysedu.fi::a3b6b8f3-5f8a-4697-a426-e33e892e7a04" providerId="AD" clId="Web-{85327C23-53FC-4566-8786-3FFDCB98E486}" dt="2022-11-04T07:52:15.204" v="110"/>
          <ac:spMkLst>
            <pc:docMk/>
            <pc:sldMk cId="782385677" sldId="256"/>
            <ac:spMk id="25" creationId="{AB58EF07-17C2-48CF-ABB0-EEF1F17CB8F0}"/>
          </ac:spMkLst>
        </pc:spChg>
        <pc:spChg chg="add">
          <ac:chgData name="Mehtätalo Kati Elisa" userId="S::kati.mehtatalo@ysedu.fi::a3b6b8f3-5f8a-4697-a426-e33e892e7a04" providerId="AD" clId="Web-{85327C23-53FC-4566-8786-3FFDCB98E486}" dt="2022-11-04T07:52:15.204" v="110"/>
          <ac:spMkLst>
            <pc:docMk/>
            <pc:sldMk cId="782385677" sldId="256"/>
            <ac:spMk id="26" creationId="{AF2F604E-43BE-4DC3-B983-E071523364F8}"/>
          </ac:spMkLst>
        </pc:spChg>
        <pc:spChg chg="add">
          <ac:chgData name="Mehtätalo Kati Elisa" userId="S::kati.mehtatalo@ysedu.fi::a3b6b8f3-5f8a-4697-a426-e33e892e7a04" providerId="AD" clId="Web-{85327C23-53FC-4566-8786-3FFDCB98E486}" dt="2022-11-04T07:52:15.204" v="110"/>
          <ac:spMkLst>
            <pc:docMk/>
            <pc:sldMk cId="782385677" sldId="256"/>
            <ac:spMk id="27" creationId="{08C9B587-E65E-4B52-B37C-ABEBB6E87928}"/>
          </ac:spMkLst>
        </pc:spChg>
        <pc:picChg chg="add mod ord">
          <ac:chgData name="Mehtätalo Kati Elisa" userId="S::kati.mehtatalo@ysedu.fi::a3b6b8f3-5f8a-4697-a426-e33e892e7a04" providerId="AD" clId="Web-{85327C23-53FC-4566-8786-3FFDCB98E486}" dt="2022-11-04T07:52:15.204" v="110"/>
          <ac:picMkLst>
            <pc:docMk/>
            <pc:sldMk cId="782385677" sldId="256"/>
            <ac:picMk id="4" creationId="{25C600B7-55B1-96D8-711D-FCF1F928BC96}"/>
          </ac:picMkLst>
        </pc:picChg>
        <pc:cxnChg chg="add del">
          <ac:chgData name="Mehtätalo Kati Elisa" userId="S::kati.mehtatalo@ysedu.fi::a3b6b8f3-5f8a-4697-a426-e33e892e7a04" providerId="AD" clId="Web-{85327C23-53FC-4566-8786-3FFDCB98E486}" dt="2022-11-04T07:52:15.204" v="110"/>
          <ac:cxnSpMkLst>
            <pc:docMk/>
            <pc:sldMk cId="782385677" sldId="256"/>
            <ac:cxnSpMk id="11" creationId="{BCDAEC91-5BCE-4B55-9CC0-43EF94CB734B}"/>
          </ac:cxnSpMkLst>
        </pc:cxnChg>
      </pc:sldChg>
      <pc:sldChg chg="addSp delSp modSp new mod modClrScheme chgLayout">
        <pc:chgData name="Mehtätalo Kati Elisa" userId="S::kati.mehtatalo@ysedu.fi::a3b6b8f3-5f8a-4697-a426-e33e892e7a04" providerId="AD" clId="Web-{85327C23-53FC-4566-8786-3FFDCB98E486}" dt="2022-11-04T07:56:32.207" v="139" actId="1076"/>
        <pc:sldMkLst>
          <pc:docMk/>
          <pc:sldMk cId="1319731145" sldId="257"/>
        </pc:sldMkLst>
        <pc:spChg chg="mod ord">
          <ac:chgData name="Mehtätalo Kati Elisa" userId="S::kati.mehtatalo@ysedu.fi::a3b6b8f3-5f8a-4697-a426-e33e892e7a04" providerId="AD" clId="Web-{85327C23-53FC-4566-8786-3FFDCB98E486}" dt="2022-11-04T07:55:09.487" v="132"/>
          <ac:spMkLst>
            <pc:docMk/>
            <pc:sldMk cId="1319731145" sldId="257"/>
            <ac:spMk id="2" creationId="{1E40A4AA-A859-DDD6-F0C9-09AAC59EE3A9}"/>
          </ac:spMkLst>
        </pc:spChg>
        <pc:spChg chg="add del mod ord">
          <ac:chgData name="Mehtätalo Kati Elisa" userId="S::kati.mehtatalo@ysedu.fi::a3b6b8f3-5f8a-4697-a426-e33e892e7a04" providerId="AD" clId="Web-{85327C23-53FC-4566-8786-3FFDCB98E486}" dt="2022-11-04T07:53:07.877" v="124"/>
          <ac:spMkLst>
            <pc:docMk/>
            <pc:sldMk cId="1319731145" sldId="257"/>
            <ac:spMk id="3" creationId="{3DD71B52-C575-5E01-4435-B4F066AE1268}"/>
          </ac:spMkLst>
        </pc:spChg>
        <pc:spChg chg="add mod ord">
          <ac:chgData name="Mehtätalo Kati Elisa" userId="S::kati.mehtatalo@ysedu.fi::a3b6b8f3-5f8a-4697-a426-e33e892e7a04" providerId="AD" clId="Web-{85327C23-53FC-4566-8786-3FFDCB98E486}" dt="2022-11-04T07:55:26.050" v="134" actId="1076"/>
          <ac:spMkLst>
            <pc:docMk/>
            <pc:sldMk cId="1319731145" sldId="257"/>
            <ac:spMk id="4" creationId="{9F374F01-DB6C-E285-4628-3AB3E98B91C0}"/>
          </ac:spMkLst>
        </pc:spChg>
        <pc:spChg chg="add del mod ord">
          <ac:chgData name="Mehtätalo Kati Elisa" userId="S::kati.mehtatalo@ysedu.fi::a3b6b8f3-5f8a-4697-a426-e33e892e7a04" providerId="AD" clId="Web-{85327C23-53FC-4566-8786-3FFDCB98E486}" dt="2022-11-04T07:55:09.487" v="132"/>
          <ac:spMkLst>
            <pc:docMk/>
            <pc:sldMk cId="1319731145" sldId="257"/>
            <ac:spMk id="5" creationId="{ED84635F-B13D-922D-711A-356ACAED11E8}"/>
          </ac:spMkLst>
        </pc:spChg>
        <pc:spChg chg="add mod ord">
          <ac:chgData name="Mehtätalo Kati Elisa" userId="S::kati.mehtatalo@ysedu.fi::a3b6b8f3-5f8a-4697-a426-e33e892e7a04" providerId="AD" clId="Web-{85327C23-53FC-4566-8786-3FFDCB98E486}" dt="2022-11-04T07:55:09.487" v="132"/>
          <ac:spMkLst>
            <pc:docMk/>
            <pc:sldMk cId="1319731145" sldId="257"/>
            <ac:spMk id="6" creationId="{0CF69B78-D9B6-5E15-327F-0393ACF8B0B1}"/>
          </ac:spMkLst>
        </pc:spChg>
        <pc:graphicFrameChg chg="add del">
          <ac:chgData name="Mehtätalo Kati Elisa" userId="S::kati.mehtatalo@ysedu.fi::a3b6b8f3-5f8a-4697-a426-e33e892e7a04" providerId="AD" clId="Web-{85327C23-53FC-4566-8786-3FFDCB98E486}" dt="2022-11-04T07:52:37.923" v="115"/>
          <ac:graphicFrameMkLst>
            <pc:docMk/>
            <pc:sldMk cId="1319731145" sldId="257"/>
            <ac:graphicFrameMk id="8" creationId="{EFEAEB10-EB63-D99D-CD08-AA824E6CCE3D}"/>
          </ac:graphicFrameMkLst>
        </pc:graphicFrameChg>
        <pc:graphicFrameChg chg="add del">
          <ac:chgData name="Mehtätalo Kati Elisa" userId="S::kati.mehtatalo@ysedu.fi::a3b6b8f3-5f8a-4697-a426-e33e892e7a04" providerId="AD" clId="Web-{85327C23-53FC-4566-8786-3FFDCB98E486}" dt="2022-11-04T07:52:41.095" v="117"/>
          <ac:graphicFrameMkLst>
            <pc:docMk/>
            <pc:sldMk cId="1319731145" sldId="257"/>
            <ac:graphicFrameMk id="10" creationId="{CA2AB42A-2BAC-3EC6-F9B4-B46B4749C612}"/>
          </ac:graphicFrameMkLst>
        </pc:graphicFrameChg>
        <pc:graphicFrameChg chg="add del">
          <ac:chgData name="Mehtätalo Kati Elisa" userId="S::kati.mehtatalo@ysedu.fi::a3b6b8f3-5f8a-4697-a426-e33e892e7a04" providerId="AD" clId="Web-{85327C23-53FC-4566-8786-3FFDCB98E486}" dt="2022-11-04T07:52:55.424" v="119"/>
          <ac:graphicFrameMkLst>
            <pc:docMk/>
            <pc:sldMk cId="1319731145" sldId="257"/>
            <ac:graphicFrameMk id="12" creationId="{6976E09E-B2FC-3105-03EC-CF5CD54975DE}"/>
          </ac:graphicFrameMkLst>
        </pc:graphicFrameChg>
        <pc:graphicFrameChg chg="add del">
          <ac:chgData name="Mehtätalo Kati Elisa" userId="S::kati.mehtatalo@ysedu.fi::a3b6b8f3-5f8a-4697-a426-e33e892e7a04" providerId="AD" clId="Web-{85327C23-53FC-4566-8786-3FFDCB98E486}" dt="2022-11-04T07:53:01.408" v="121"/>
          <ac:graphicFrameMkLst>
            <pc:docMk/>
            <pc:sldMk cId="1319731145" sldId="257"/>
            <ac:graphicFrameMk id="14" creationId="{CA2AB42A-2BAC-3EC6-F9B4-B46B4749C612}"/>
          </ac:graphicFrameMkLst>
        </pc:graphicFrameChg>
        <pc:graphicFrameChg chg="add del">
          <ac:chgData name="Mehtätalo Kati Elisa" userId="S::kati.mehtatalo@ysedu.fi::a3b6b8f3-5f8a-4697-a426-e33e892e7a04" providerId="AD" clId="Web-{85327C23-53FC-4566-8786-3FFDCB98E486}" dt="2022-11-04T07:53:07.861" v="123"/>
          <ac:graphicFrameMkLst>
            <pc:docMk/>
            <pc:sldMk cId="1319731145" sldId="257"/>
            <ac:graphicFrameMk id="16" creationId="{CC35891B-3646-937D-8A24-952F835EDC63}"/>
          </ac:graphicFrameMkLst>
        </pc:graphicFrameChg>
        <pc:graphicFrameChg chg="add mod ord modGraphic">
          <ac:chgData name="Mehtätalo Kati Elisa" userId="S::kati.mehtatalo@ysedu.fi::a3b6b8f3-5f8a-4697-a426-e33e892e7a04" providerId="AD" clId="Web-{85327C23-53FC-4566-8786-3FFDCB98E486}" dt="2022-11-04T07:56:27.519" v="138" actId="14100"/>
          <ac:graphicFrameMkLst>
            <pc:docMk/>
            <pc:sldMk cId="1319731145" sldId="257"/>
            <ac:graphicFrameMk id="18" creationId="{6976E09E-B2FC-3105-03EC-CF5CD54975DE}"/>
          </ac:graphicFrameMkLst>
        </pc:graphicFrameChg>
        <pc:picChg chg="add mod">
          <ac:chgData name="Mehtätalo Kati Elisa" userId="S::kati.mehtatalo@ysedu.fi::a3b6b8f3-5f8a-4697-a426-e33e892e7a04" providerId="AD" clId="Web-{85327C23-53FC-4566-8786-3FFDCB98E486}" dt="2022-11-04T07:56:32.207" v="139" actId="1076"/>
          <ac:picMkLst>
            <pc:docMk/>
            <pc:sldMk cId="1319731145" sldId="257"/>
            <ac:picMk id="62" creationId="{8351B096-30DF-762F-292E-62EBF503AF6D}"/>
          </ac:picMkLst>
        </pc:picChg>
      </pc:sldChg>
      <pc:sldChg chg="new">
        <pc:chgData name="Mehtätalo Kati Elisa" userId="S::kati.mehtatalo@ysedu.fi::a3b6b8f3-5f8a-4697-a426-e33e892e7a04" providerId="AD" clId="Web-{85327C23-53FC-4566-8786-3FFDCB98E486}" dt="2022-11-04T07:55:39.613" v="135"/>
        <pc:sldMkLst>
          <pc:docMk/>
          <pc:sldMk cId="1783809743" sldId="258"/>
        </pc:sldMkLst>
      </pc:sldChg>
    </pc:docChg>
  </pc:docChgLst>
  <pc:docChgLst>
    <pc:chgData name="Mehtätalo Kati Elisa" userId="S::kati.mehtatalo@ysedu.fi::a3b6b8f3-5f8a-4697-a426-e33e892e7a04" providerId="AD" clId="Web-{FD8B6602-AECD-DE5D-CE43-824771DD8388}"/>
    <pc:docChg chg="modSld addMainMaster delMainMaster">
      <pc:chgData name="Mehtätalo Kati Elisa" userId="S::kati.mehtatalo@ysedu.fi::a3b6b8f3-5f8a-4697-a426-e33e892e7a04" providerId="AD" clId="Web-{FD8B6602-AECD-DE5D-CE43-824771DD8388}" dt="2023-03-03T09:04:35.217" v="6"/>
      <pc:docMkLst>
        <pc:docMk/>
      </pc:docMkLst>
      <pc:sldChg chg="delSp modSp mod modClrScheme delDesignElem chgLayout">
        <pc:chgData name="Mehtätalo Kati Elisa" userId="S::kati.mehtatalo@ysedu.fi::a3b6b8f3-5f8a-4697-a426-e33e892e7a04" providerId="AD" clId="Web-{FD8B6602-AECD-DE5D-CE43-824771DD8388}" dt="2023-03-03T08:52:02.890" v="4"/>
        <pc:sldMkLst>
          <pc:docMk/>
          <pc:sldMk cId="782385677" sldId="256"/>
        </pc:sldMkLst>
        <pc:spChg chg="mod ord">
          <ac:chgData name="Mehtätalo Kati Elisa" userId="S::kati.mehtatalo@ysedu.fi::a3b6b8f3-5f8a-4697-a426-e33e892e7a04" providerId="AD" clId="Web-{FD8B6602-AECD-DE5D-CE43-824771DD8388}" dt="2023-03-03T08:52:02.890" v="4"/>
          <ac:spMkLst>
            <pc:docMk/>
            <pc:sldMk cId="782385677" sldId="256"/>
            <ac:spMk id="2" creationId="{00000000-0000-0000-0000-000000000000}"/>
          </ac:spMkLst>
        </pc:spChg>
        <pc:spChg chg="mod ord">
          <ac:chgData name="Mehtätalo Kati Elisa" userId="S::kati.mehtatalo@ysedu.fi::a3b6b8f3-5f8a-4697-a426-e33e892e7a04" providerId="AD" clId="Web-{FD8B6602-AECD-DE5D-CE43-824771DD8388}" dt="2023-03-03T08:52:02.890" v="4"/>
          <ac:spMkLst>
            <pc:docMk/>
            <pc:sldMk cId="782385677" sldId="256"/>
            <ac:spMk id="3" creationId="{00000000-0000-0000-0000-000000000000}"/>
          </ac:spMkLst>
        </pc:spChg>
        <pc:spChg chg="del">
          <ac:chgData name="Mehtätalo Kati Elisa" userId="S::kati.mehtatalo@ysedu.fi::a3b6b8f3-5f8a-4697-a426-e33e892e7a04" providerId="AD" clId="Web-{FD8B6602-AECD-DE5D-CE43-824771DD8388}" dt="2023-03-03T08:52:02.890" v="4"/>
          <ac:spMkLst>
            <pc:docMk/>
            <pc:sldMk cId="782385677" sldId="256"/>
            <ac:spMk id="44" creationId="{07322A9E-F1EC-405E-8971-BA906EFFCCB8}"/>
          </ac:spMkLst>
        </pc:spChg>
        <pc:spChg chg="del">
          <ac:chgData name="Mehtätalo Kati Elisa" userId="S::kati.mehtatalo@ysedu.fi::a3b6b8f3-5f8a-4697-a426-e33e892e7a04" providerId="AD" clId="Web-{FD8B6602-AECD-DE5D-CE43-824771DD8388}" dt="2023-03-03T08:52:02.890" v="4"/>
          <ac:spMkLst>
            <pc:docMk/>
            <pc:sldMk cId="782385677" sldId="256"/>
            <ac:spMk id="46" creationId="{A5704422-1118-4FD1-95AD-29A064EB80D9}"/>
          </ac:spMkLst>
        </pc:spChg>
        <pc:spChg chg="del">
          <ac:chgData name="Mehtätalo Kati Elisa" userId="S::kati.mehtatalo@ysedu.fi::a3b6b8f3-5f8a-4697-a426-e33e892e7a04" providerId="AD" clId="Web-{FD8B6602-AECD-DE5D-CE43-824771DD8388}" dt="2023-03-03T08:52:02.890" v="4"/>
          <ac:spMkLst>
            <pc:docMk/>
            <pc:sldMk cId="782385677" sldId="256"/>
            <ac:spMk id="48" creationId="{A88B2AAA-B805-498E-A9E6-98B885855498}"/>
          </ac:spMkLst>
        </pc:spChg>
        <pc:spChg chg="del">
          <ac:chgData name="Mehtätalo Kati Elisa" userId="S::kati.mehtatalo@ysedu.fi::a3b6b8f3-5f8a-4697-a426-e33e892e7a04" providerId="AD" clId="Web-{FD8B6602-AECD-DE5D-CE43-824771DD8388}" dt="2023-03-03T08:52:02.890" v="4"/>
          <ac:spMkLst>
            <pc:docMk/>
            <pc:sldMk cId="782385677" sldId="256"/>
            <ac:spMk id="50" creationId="{9B8051E0-19D7-43E1-BFD9-E6DBFEB3A3F1}"/>
          </ac:spMkLst>
        </pc:spChg>
        <pc:spChg chg="del">
          <ac:chgData name="Mehtätalo Kati Elisa" userId="S::kati.mehtatalo@ysedu.fi::a3b6b8f3-5f8a-4697-a426-e33e892e7a04" providerId="AD" clId="Web-{FD8B6602-AECD-DE5D-CE43-824771DD8388}" dt="2023-03-03T08:52:02.890" v="4"/>
          <ac:spMkLst>
            <pc:docMk/>
            <pc:sldMk cId="782385677" sldId="256"/>
            <ac:spMk id="52" creationId="{4EDB2B02-86A2-46F5-A4BE-B7D9B10411D6}"/>
          </ac:spMkLst>
        </pc:spChg>
        <pc:spChg chg="del">
          <ac:chgData name="Mehtätalo Kati Elisa" userId="S::kati.mehtatalo@ysedu.fi::a3b6b8f3-5f8a-4697-a426-e33e892e7a04" providerId="AD" clId="Web-{FD8B6602-AECD-DE5D-CE43-824771DD8388}" dt="2023-03-03T08:52:02.890" v="4"/>
          <ac:spMkLst>
            <pc:docMk/>
            <pc:sldMk cId="782385677" sldId="256"/>
            <ac:spMk id="54" creationId="{43954639-FB5D-41F4-9560-6F6DFE778425}"/>
          </ac:spMkLst>
        </pc:spChg>
        <pc:spChg chg="del">
          <ac:chgData name="Mehtätalo Kati Elisa" userId="S::kati.mehtatalo@ysedu.fi::a3b6b8f3-5f8a-4697-a426-e33e892e7a04" providerId="AD" clId="Web-{FD8B6602-AECD-DE5D-CE43-824771DD8388}" dt="2023-03-03T08:52:02.890" v="4"/>
          <ac:spMkLst>
            <pc:docMk/>
            <pc:sldMk cId="782385677" sldId="256"/>
            <ac:spMk id="56" creationId="{E898931C-0323-41FA-A036-20F818B1FF81}"/>
          </ac:spMkLst>
        </pc:spChg>
        <pc:spChg chg="del">
          <ac:chgData name="Mehtätalo Kati Elisa" userId="S::kati.mehtatalo@ysedu.fi::a3b6b8f3-5f8a-4697-a426-e33e892e7a04" providerId="AD" clId="Web-{FD8B6602-AECD-DE5D-CE43-824771DD8388}" dt="2023-03-03T08:52:02.890" v="4"/>
          <ac:spMkLst>
            <pc:docMk/>
            <pc:sldMk cId="782385677" sldId="256"/>
            <ac:spMk id="58" creationId="{89AFE9DD-0792-4B98-B4EB-97ACA17E6AA8}"/>
          </ac:spMkLst>
        </pc:spChg>
        <pc:spChg chg="del">
          <ac:chgData name="Mehtätalo Kati Elisa" userId="S::kati.mehtatalo@ysedu.fi::a3b6b8f3-5f8a-4697-a426-e33e892e7a04" providerId="AD" clId="Web-{FD8B6602-AECD-DE5D-CE43-824771DD8388}" dt="2023-03-03T08:52:02.890" v="4"/>
          <ac:spMkLst>
            <pc:docMk/>
            <pc:sldMk cId="782385677" sldId="256"/>
            <ac:spMk id="60" creationId="{3981F5C4-9AE1-404E-AF44-A4E6DB374F9D}"/>
          </ac:spMkLst>
        </pc:spChg>
        <pc:spChg chg="del">
          <ac:chgData name="Mehtätalo Kati Elisa" userId="S::kati.mehtatalo@ysedu.fi::a3b6b8f3-5f8a-4697-a426-e33e892e7a04" providerId="AD" clId="Web-{FD8B6602-AECD-DE5D-CE43-824771DD8388}" dt="2023-03-03T08:52:02.890" v="4"/>
          <ac:spMkLst>
            <pc:docMk/>
            <pc:sldMk cId="782385677" sldId="256"/>
            <ac:spMk id="62" creationId="{763C1781-8726-4FAC-8C45-FF40376BE409}"/>
          </ac:spMkLst>
        </pc:spChg>
        <pc:spChg chg="del">
          <ac:chgData name="Mehtätalo Kati Elisa" userId="S::kati.mehtatalo@ysedu.fi::a3b6b8f3-5f8a-4697-a426-e33e892e7a04" providerId="AD" clId="Web-{FD8B6602-AECD-DE5D-CE43-824771DD8388}" dt="2023-03-03T08:52:02.890" v="4"/>
          <ac:spMkLst>
            <pc:docMk/>
            <pc:sldMk cId="782385677" sldId="256"/>
            <ac:spMk id="64" creationId="{301491B5-56C7-43DC-A3D9-861EECCA056A}"/>
          </ac:spMkLst>
        </pc:spChg>
        <pc:spChg chg="del">
          <ac:chgData name="Mehtätalo Kati Elisa" userId="S::kati.mehtatalo@ysedu.fi::a3b6b8f3-5f8a-4697-a426-e33e892e7a04" providerId="AD" clId="Web-{FD8B6602-AECD-DE5D-CE43-824771DD8388}" dt="2023-03-03T08:52:02.890" v="4"/>
          <ac:spMkLst>
            <pc:docMk/>
            <pc:sldMk cId="782385677" sldId="256"/>
            <ac:spMk id="66" creationId="{237E2353-22DF-46E0-A200-FB30F8F394E2}"/>
          </ac:spMkLst>
        </pc:spChg>
        <pc:spChg chg="del">
          <ac:chgData name="Mehtätalo Kati Elisa" userId="S::kati.mehtatalo@ysedu.fi::a3b6b8f3-5f8a-4697-a426-e33e892e7a04" providerId="AD" clId="Web-{FD8B6602-AECD-DE5D-CE43-824771DD8388}" dt="2023-03-03T08:52:02.890" v="4"/>
          <ac:spMkLst>
            <pc:docMk/>
            <pc:sldMk cId="782385677" sldId="256"/>
            <ac:spMk id="68" creationId="{DD6138DB-057B-45F7-A5F4-E7BFDA20D02C}"/>
          </ac:spMkLst>
        </pc:spChg>
        <pc:spChg chg="del">
          <ac:chgData name="Mehtätalo Kati Elisa" userId="S::kati.mehtatalo@ysedu.fi::a3b6b8f3-5f8a-4697-a426-e33e892e7a04" providerId="AD" clId="Web-{FD8B6602-AECD-DE5D-CE43-824771DD8388}" dt="2023-03-03T08:52:02.890" v="4"/>
          <ac:spMkLst>
            <pc:docMk/>
            <pc:sldMk cId="782385677" sldId="256"/>
            <ac:spMk id="70" creationId="{79A54AB1-B64F-4843-BFAB-81CB74E66B65}"/>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1783809743" sldId="258"/>
        </pc:sldMkLst>
        <pc:spChg chg="mod ord">
          <ac:chgData name="Mehtätalo Kati Elisa" userId="S::kati.mehtatalo@ysedu.fi::a3b6b8f3-5f8a-4697-a426-e33e892e7a04" providerId="AD" clId="Web-{FD8B6602-AECD-DE5D-CE43-824771DD8388}" dt="2023-03-03T08:52:02.890" v="4"/>
          <ac:spMkLst>
            <pc:docMk/>
            <pc:sldMk cId="1783809743" sldId="258"/>
            <ac:spMk id="2" creationId="{D812ACDA-77F0-D242-2DBF-F79CE2D50189}"/>
          </ac:spMkLst>
        </pc:spChg>
        <pc:spChg chg="del">
          <ac:chgData name="Mehtätalo Kati Elisa" userId="S::kati.mehtatalo@ysedu.fi::a3b6b8f3-5f8a-4697-a426-e33e892e7a04" providerId="AD" clId="Web-{FD8B6602-AECD-DE5D-CE43-824771DD8388}" dt="2023-03-03T08:52:02.890" v="4"/>
          <ac:spMkLst>
            <pc:docMk/>
            <pc:sldMk cId="1783809743" sldId="258"/>
            <ac:spMk id="8" creationId="{66B332A4-D438-4773-A77F-5ED49A448D9D}"/>
          </ac:spMkLst>
        </pc:spChg>
        <pc:spChg chg="del">
          <ac:chgData name="Mehtätalo Kati Elisa" userId="S::kati.mehtatalo@ysedu.fi::a3b6b8f3-5f8a-4697-a426-e33e892e7a04" providerId="AD" clId="Web-{FD8B6602-AECD-DE5D-CE43-824771DD8388}" dt="2023-03-03T08:52:02.890" v="4"/>
          <ac:spMkLst>
            <pc:docMk/>
            <pc:sldMk cId="1783809743" sldId="258"/>
            <ac:spMk id="10" creationId="{DF9AD32D-FF05-44F4-BD4D-9CEE89B71EB9}"/>
          </ac:spMkLst>
        </pc:spChg>
      </pc:sldChg>
      <pc:sldChg chg="modSp mod modClrScheme chgLayout">
        <pc:chgData name="Mehtätalo Kati Elisa" userId="S::kati.mehtatalo@ysedu.fi::a3b6b8f3-5f8a-4697-a426-e33e892e7a04" providerId="AD" clId="Web-{FD8B6602-AECD-DE5D-CE43-824771DD8388}" dt="2023-03-03T08:52:02.890" v="4"/>
        <pc:sldMkLst>
          <pc:docMk/>
          <pc:sldMk cId="1006135029" sldId="259"/>
        </pc:sldMkLst>
        <pc:spChg chg="mod ord">
          <ac:chgData name="Mehtätalo Kati Elisa" userId="S::kati.mehtatalo@ysedu.fi::a3b6b8f3-5f8a-4697-a426-e33e892e7a04" providerId="AD" clId="Web-{FD8B6602-AECD-DE5D-CE43-824771DD8388}" dt="2023-03-03T08:52:02.890" v="4"/>
          <ac:spMkLst>
            <pc:docMk/>
            <pc:sldMk cId="1006135029" sldId="259"/>
            <ac:spMk id="2" creationId="{9B173453-D020-B911-32EF-E7E5C37718E9}"/>
          </ac:spMkLst>
        </pc:spChg>
        <pc:spChg chg="mod ord">
          <ac:chgData name="Mehtätalo Kati Elisa" userId="S::kati.mehtatalo@ysedu.fi::a3b6b8f3-5f8a-4697-a426-e33e892e7a04" providerId="AD" clId="Web-{FD8B6602-AECD-DE5D-CE43-824771DD8388}" dt="2023-03-03T08:52:02.890" v="4"/>
          <ac:spMkLst>
            <pc:docMk/>
            <pc:sldMk cId="1006135029" sldId="259"/>
            <ac:spMk id="3" creationId="{3357C1BC-5119-DA02-F14E-CCFF40A14D5B}"/>
          </ac:spMkLst>
        </pc:spChg>
        <pc:spChg chg="mod ord">
          <ac:chgData name="Mehtätalo Kati Elisa" userId="S::kati.mehtatalo@ysedu.fi::a3b6b8f3-5f8a-4697-a426-e33e892e7a04" providerId="AD" clId="Web-{FD8B6602-AECD-DE5D-CE43-824771DD8388}" dt="2023-03-03T08:52:02.890" v="4"/>
          <ac:spMkLst>
            <pc:docMk/>
            <pc:sldMk cId="1006135029" sldId="259"/>
            <ac:spMk id="4" creationId="{73AE68F7-D380-2C62-807B-C3BF2CCF066D}"/>
          </ac:spMkLst>
        </pc:spChg>
        <pc:spChg chg="mod ord">
          <ac:chgData name="Mehtätalo Kati Elisa" userId="S::kati.mehtatalo@ysedu.fi::a3b6b8f3-5f8a-4697-a426-e33e892e7a04" providerId="AD" clId="Web-{FD8B6602-AECD-DE5D-CE43-824771DD8388}" dt="2023-03-03T08:52:02.890" v="4"/>
          <ac:spMkLst>
            <pc:docMk/>
            <pc:sldMk cId="1006135029" sldId="259"/>
            <ac:spMk id="5" creationId="{FC0AB579-B4D5-03AC-70FC-BB678A2FB6C8}"/>
          </ac:spMkLst>
        </pc:spChg>
        <pc:spChg chg="mod ord">
          <ac:chgData name="Mehtätalo Kati Elisa" userId="S::kati.mehtatalo@ysedu.fi::a3b6b8f3-5f8a-4697-a426-e33e892e7a04" providerId="AD" clId="Web-{FD8B6602-AECD-DE5D-CE43-824771DD8388}" dt="2023-03-03T08:52:02.890" v="4"/>
          <ac:spMkLst>
            <pc:docMk/>
            <pc:sldMk cId="1006135029" sldId="259"/>
            <ac:spMk id="6" creationId="{C05FCE8C-92E0-BCE2-4D32-DB13574275AB}"/>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278498598" sldId="260"/>
        </pc:sldMkLst>
        <pc:spChg chg="mod ord">
          <ac:chgData name="Mehtätalo Kati Elisa" userId="S::kati.mehtatalo@ysedu.fi::a3b6b8f3-5f8a-4697-a426-e33e892e7a04" providerId="AD" clId="Web-{FD8B6602-AECD-DE5D-CE43-824771DD8388}" dt="2023-03-03T08:52:02.890" v="4"/>
          <ac:spMkLst>
            <pc:docMk/>
            <pc:sldMk cId="278498598" sldId="260"/>
            <ac:spMk id="2" creationId="{655DFF32-38A1-A580-9769-4FE6E207B768}"/>
          </ac:spMkLst>
        </pc:spChg>
        <pc:spChg chg="mod ord">
          <ac:chgData name="Mehtätalo Kati Elisa" userId="S::kati.mehtatalo@ysedu.fi::a3b6b8f3-5f8a-4697-a426-e33e892e7a04" providerId="AD" clId="Web-{FD8B6602-AECD-DE5D-CE43-824771DD8388}" dt="2023-03-03T08:52:02.890" v="4"/>
          <ac:spMkLst>
            <pc:docMk/>
            <pc:sldMk cId="278498598" sldId="260"/>
            <ac:spMk id="3" creationId="{3AFA5C93-6807-37C2-88E9-DAD623333147}"/>
          </ac:spMkLst>
        </pc:spChg>
        <pc:spChg chg="del">
          <ac:chgData name="Mehtätalo Kati Elisa" userId="S::kati.mehtatalo@ysedu.fi::a3b6b8f3-5f8a-4697-a426-e33e892e7a04" providerId="AD" clId="Web-{FD8B6602-AECD-DE5D-CE43-824771DD8388}" dt="2023-03-03T08:52:02.890" v="4"/>
          <ac:spMkLst>
            <pc:docMk/>
            <pc:sldMk cId="278498598" sldId="260"/>
            <ac:spMk id="8" creationId="{907EF6B7-1338-4443-8C46-6A318D952DFD}"/>
          </ac:spMkLst>
        </pc:spChg>
        <pc:spChg chg="del">
          <ac:chgData name="Mehtätalo Kati Elisa" userId="S::kati.mehtatalo@ysedu.fi::a3b6b8f3-5f8a-4697-a426-e33e892e7a04" providerId="AD" clId="Web-{FD8B6602-AECD-DE5D-CE43-824771DD8388}" dt="2023-03-03T08:52:02.890" v="4"/>
          <ac:spMkLst>
            <pc:docMk/>
            <pc:sldMk cId="278498598" sldId="260"/>
            <ac:spMk id="10" creationId="{DAAE4CDD-124C-4DCF-9584-B6033B545DD5}"/>
          </ac:spMkLst>
        </pc:spChg>
        <pc:spChg chg="del">
          <ac:chgData name="Mehtätalo Kati Elisa" userId="S::kati.mehtatalo@ysedu.fi::a3b6b8f3-5f8a-4697-a426-e33e892e7a04" providerId="AD" clId="Web-{FD8B6602-AECD-DE5D-CE43-824771DD8388}" dt="2023-03-03T08:52:02.890" v="4"/>
          <ac:spMkLst>
            <pc:docMk/>
            <pc:sldMk cId="278498598" sldId="260"/>
            <ac:spMk id="12" creationId="{081E4A58-353D-44AE-B2FC-2A74E2E400F7}"/>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673191554" sldId="261"/>
        </pc:sldMkLst>
        <pc:spChg chg="mod ord">
          <ac:chgData name="Mehtätalo Kati Elisa" userId="S::kati.mehtatalo@ysedu.fi::a3b6b8f3-5f8a-4697-a426-e33e892e7a04" providerId="AD" clId="Web-{FD8B6602-AECD-DE5D-CE43-824771DD8388}" dt="2023-03-03T08:52:02.890" v="4"/>
          <ac:spMkLst>
            <pc:docMk/>
            <pc:sldMk cId="673191554" sldId="261"/>
            <ac:spMk id="2" creationId="{742B04C1-3978-AFD8-8CFC-7C1F9910C05C}"/>
          </ac:spMkLst>
        </pc:spChg>
        <pc:spChg chg="mod ord">
          <ac:chgData name="Mehtätalo Kati Elisa" userId="S::kati.mehtatalo@ysedu.fi::a3b6b8f3-5f8a-4697-a426-e33e892e7a04" providerId="AD" clId="Web-{FD8B6602-AECD-DE5D-CE43-824771DD8388}" dt="2023-03-03T08:52:02.890" v="4"/>
          <ac:spMkLst>
            <pc:docMk/>
            <pc:sldMk cId="673191554" sldId="261"/>
            <ac:spMk id="3" creationId="{A8C3F315-3B20-2988-677F-5C62A2725061}"/>
          </ac:spMkLst>
        </pc:spChg>
        <pc:spChg chg="del">
          <ac:chgData name="Mehtätalo Kati Elisa" userId="S::kati.mehtatalo@ysedu.fi::a3b6b8f3-5f8a-4697-a426-e33e892e7a04" providerId="AD" clId="Web-{FD8B6602-AECD-DE5D-CE43-824771DD8388}" dt="2023-03-03T08:52:02.890" v="4"/>
          <ac:spMkLst>
            <pc:docMk/>
            <pc:sldMk cId="673191554" sldId="261"/>
            <ac:spMk id="8" creationId="{09588DA8-065E-4F6F-8EFD-43104AB2E0CF}"/>
          </ac:spMkLst>
        </pc:spChg>
        <pc:spChg chg="del">
          <ac:chgData name="Mehtätalo Kati Elisa" userId="S::kati.mehtatalo@ysedu.fi::a3b6b8f3-5f8a-4697-a426-e33e892e7a04" providerId="AD" clId="Web-{FD8B6602-AECD-DE5D-CE43-824771DD8388}" dt="2023-03-03T08:52:02.890" v="4"/>
          <ac:spMkLst>
            <pc:docMk/>
            <pc:sldMk cId="673191554" sldId="261"/>
            <ac:spMk id="10" creationId="{C4285719-470E-454C-AF62-8323075F1F5B}"/>
          </ac:spMkLst>
        </pc:spChg>
        <pc:spChg chg="del">
          <ac:chgData name="Mehtätalo Kati Elisa" userId="S::kati.mehtatalo@ysedu.fi::a3b6b8f3-5f8a-4697-a426-e33e892e7a04" providerId="AD" clId="Web-{FD8B6602-AECD-DE5D-CE43-824771DD8388}" dt="2023-03-03T08:52:02.890" v="4"/>
          <ac:spMkLst>
            <pc:docMk/>
            <pc:sldMk cId="673191554" sldId="261"/>
            <ac:spMk id="12" creationId="{CD9FE4EF-C4D8-49A0-B2FF-81D8DB7D8A24}"/>
          </ac:spMkLst>
        </pc:spChg>
        <pc:spChg chg="del">
          <ac:chgData name="Mehtätalo Kati Elisa" userId="S::kati.mehtatalo@ysedu.fi::a3b6b8f3-5f8a-4697-a426-e33e892e7a04" providerId="AD" clId="Web-{FD8B6602-AECD-DE5D-CE43-824771DD8388}" dt="2023-03-03T08:52:02.890" v="4"/>
          <ac:spMkLst>
            <pc:docMk/>
            <pc:sldMk cId="673191554" sldId="261"/>
            <ac:spMk id="14" creationId="{4300840D-0A0B-4512-BACA-B439D5B9C57C}"/>
          </ac:spMkLst>
        </pc:spChg>
        <pc:spChg chg="del">
          <ac:chgData name="Mehtätalo Kati Elisa" userId="S::kati.mehtatalo@ysedu.fi::a3b6b8f3-5f8a-4697-a426-e33e892e7a04" providerId="AD" clId="Web-{FD8B6602-AECD-DE5D-CE43-824771DD8388}" dt="2023-03-03T08:52:02.890" v="4"/>
          <ac:spMkLst>
            <pc:docMk/>
            <pc:sldMk cId="673191554" sldId="261"/>
            <ac:spMk id="16" creationId="{D2B78728-A580-49A7-84F9-6EF6F583ADE0}"/>
          </ac:spMkLst>
        </pc:spChg>
        <pc:spChg chg="del">
          <ac:chgData name="Mehtätalo Kati Elisa" userId="S::kati.mehtatalo@ysedu.fi::a3b6b8f3-5f8a-4697-a426-e33e892e7a04" providerId="AD" clId="Web-{FD8B6602-AECD-DE5D-CE43-824771DD8388}" dt="2023-03-03T08:52:02.890" v="4"/>
          <ac:spMkLst>
            <pc:docMk/>
            <pc:sldMk cId="673191554" sldId="261"/>
            <ac:spMk id="18" creationId="{38FAA1A1-D861-433F-88FA-1E9D6FD31D11}"/>
          </ac:spMkLst>
        </pc:spChg>
        <pc:spChg chg="del">
          <ac:chgData name="Mehtätalo Kati Elisa" userId="S::kati.mehtatalo@ysedu.fi::a3b6b8f3-5f8a-4697-a426-e33e892e7a04" providerId="AD" clId="Web-{FD8B6602-AECD-DE5D-CE43-824771DD8388}" dt="2023-03-03T08:52:02.890" v="4"/>
          <ac:spMkLst>
            <pc:docMk/>
            <pc:sldMk cId="673191554" sldId="261"/>
            <ac:spMk id="20" creationId="{8D71EDA1-87BF-4D5D-AB79-F346FD19278A}"/>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1324567203" sldId="262"/>
        </pc:sldMkLst>
        <pc:spChg chg="mod ord">
          <ac:chgData name="Mehtätalo Kati Elisa" userId="S::kati.mehtatalo@ysedu.fi::a3b6b8f3-5f8a-4697-a426-e33e892e7a04" providerId="AD" clId="Web-{FD8B6602-AECD-DE5D-CE43-824771DD8388}" dt="2023-03-03T08:52:02.890" v="4"/>
          <ac:spMkLst>
            <pc:docMk/>
            <pc:sldMk cId="1324567203" sldId="262"/>
            <ac:spMk id="2" creationId="{CBFD58FB-0411-0A35-3B83-C3756007EE6E}"/>
          </ac:spMkLst>
        </pc:spChg>
        <pc:spChg chg="mod ord">
          <ac:chgData name="Mehtätalo Kati Elisa" userId="S::kati.mehtatalo@ysedu.fi::a3b6b8f3-5f8a-4697-a426-e33e892e7a04" providerId="AD" clId="Web-{FD8B6602-AECD-DE5D-CE43-824771DD8388}" dt="2023-03-03T08:52:02.890" v="4"/>
          <ac:spMkLst>
            <pc:docMk/>
            <pc:sldMk cId="1324567203" sldId="262"/>
            <ac:spMk id="3" creationId="{046D1A6B-A3FF-D8FC-D778-166DAB98CBBA}"/>
          </ac:spMkLst>
        </pc:spChg>
        <pc:spChg chg="del">
          <ac:chgData name="Mehtätalo Kati Elisa" userId="S::kati.mehtatalo@ysedu.fi::a3b6b8f3-5f8a-4697-a426-e33e892e7a04" providerId="AD" clId="Web-{FD8B6602-AECD-DE5D-CE43-824771DD8388}" dt="2023-03-03T08:52:02.890" v="4"/>
          <ac:spMkLst>
            <pc:docMk/>
            <pc:sldMk cId="1324567203" sldId="262"/>
            <ac:spMk id="8" creationId="{09588DA8-065E-4F6F-8EFD-43104AB2E0CF}"/>
          </ac:spMkLst>
        </pc:spChg>
        <pc:spChg chg="del">
          <ac:chgData name="Mehtätalo Kati Elisa" userId="S::kati.mehtatalo@ysedu.fi::a3b6b8f3-5f8a-4697-a426-e33e892e7a04" providerId="AD" clId="Web-{FD8B6602-AECD-DE5D-CE43-824771DD8388}" dt="2023-03-03T08:52:02.890" v="4"/>
          <ac:spMkLst>
            <pc:docMk/>
            <pc:sldMk cId="1324567203" sldId="262"/>
            <ac:spMk id="10" creationId="{C4285719-470E-454C-AF62-8323075F1F5B}"/>
          </ac:spMkLst>
        </pc:spChg>
        <pc:spChg chg="del">
          <ac:chgData name="Mehtätalo Kati Elisa" userId="S::kati.mehtatalo@ysedu.fi::a3b6b8f3-5f8a-4697-a426-e33e892e7a04" providerId="AD" clId="Web-{FD8B6602-AECD-DE5D-CE43-824771DD8388}" dt="2023-03-03T08:52:02.890" v="4"/>
          <ac:spMkLst>
            <pc:docMk/>
            <pc:sldMk cId="1324567203" sldId="262"/>
            <ac:spMk id="12" creationId="{CD9FE4EF-C4D8-49A0-B2FF-81D8DB7D8A24}"/>
          </ac:spMkLst>
        </pc:spChg>
        <pc:spChg chg="del">
          <ac:chgData name="Mehtätalo Kati Elisa" userId="S::kati.mehtatalo@ysedu.fi::a3b6b8f3-5f8a-4697-a426-e33e892e7a04" providerId="AD" clId="Web-{FD8B6602-AECD-DE5D-CE43-824771DD8388}" dt="2023-03-03T08:52:02.890" v="4"/>
          <ac:spMkLst>
            <pc:docMk/>
            <pc:sldMk cId="1324567203" sldId="262"/>
            <ac:spMk id="14" creationId="{4300840D-0A0B-4512-BACA-B439D5B9C57C}"/>
          </ac:spMkLst>
        </pc:spChg>
        <pc:spChg chg="del">
          <ac:chgData name="Mehtätalo Kati Elisa" userId="S::kati.mehtatalo@ysedu.fi::a3b6b8f3-5f8a-4697-a426-e33e892e7a04" providerId="AD" clId="Web-{FD8B6602-AECD-DE5D-CE43-824771DD8388}" dt="2023-03-03T08:52:02.890" v="4"/>
          <ac:spMkLst>
            <pc:docMk/>
            <pc:sldMk cId="1324567203" sldId="262"/>
            <ac:spMk id="16" creationId="{D2B78728-A580-49A7-84F9-6EF6F583ADE0}"/>
          </ac:spMkLst>
        </pc:spChg>
        <pc:spChg chg="del">
          <ac:chgData name="Mehtätalo Kati Elisa" userId="S::kati.mehtatalo@ysedu.fi::a3b6b8f3-5f8a-4697-a426-e33e892e7a04" providerId="AD" clId="Web-{FD8B6602-AECD-DE5D-CE43-824771DD8388}" dt="2023-03-03T08:52:02.890" v="4"/>
          <ac:spMkLst>
            <pc:docMk/>
            <pc:sldMk cId="1324567203" sldId="262"/>
            <ac:spMk id="18" creationId="{38FAA1A1-D861-433F-88FA-1E9D6FD31D11}"/>
          </ac:spMkLst>
        </pc:spChg>
        <pc:spChg chg="del">
          <ac:chgData name="Mehtätalo Kati Elisa" userId="S::kati.mehtatalo@ysedu.fi::a3b6b8f3-5f8a-4697-a426-e33e892e7a04" providerId="AD" clId="Web-{FD8B6602-AECD-DE5D-CE43-824771DD8388}" dt="2023-03-03T08:52:02.890" v="4"/>
          <ac:spMkLst>
            <pc:docMk/>
            <pc:sldMk cId="1324567203" sldId="262"/>
            <ac:spMk id="20" creationId="{8D71EDA1-87BF-4D5D-AB79-F346FD19278A}"/>
          </ac:spMkLst>
        </pc:spChg>
      </pc:sldChg>
      <pc:sldChg chg="addSp delSp modSp mod setBg modClrScheme setClrOvrMap delDesignElem chgLayout">
        <pc:chgData name="Mehtätalo Kati Elisa" userId="S::kati.mehtatalo@ysedu.fi::a3b6b8f3-5f8a-4697-a426-e33e892e7a04" providerId="AD" clId="Web-{FD8B6602-AECD-DE5D-CE43-824771DD8388}" dt="2023-03-03T08:52:02.890" v="4"/>
        <pc:sldMkLst>
          <pc:docMk/>
          <pc:sldMk cId="250745396" sldId="263"/>
        </pc:sldMkLst>
        <pc:spChg chg="mod ord">
          <ac:chgData name="Mehtätalo Kati Elisa" userId="S::kati.mehtatalo@ysedu.fi::a3b6b8f3-5f8a-4697-a426-e33e892e7a04" providerId="AD" clId="Web-{FD8B6602-AECD-DE5D-CE43-824771DD8388}" dt="2023-03-03T08:52:02.890" v="4"/>
          <ac:spMkLst>
            <pc:docMk/>
            <pc:sldMk cId="250745396" sldId="263"/>
            <ac:spMk id="2" creationId="{E00BD9C5-C844-329C-4773-16435E4F9A18}"/>
          </ac:spMkLst>
        </pc:spChg>
        <pc:spChg chg="mod ord">
          <ac:chgData name="Mehtätalo Kati Elisa" userId="S::kati.mehtatalo@ysedu.fi::a3b6b8f3-5f8a-4697-a426-e33e892e7a04" providerId="AD" clId="Web-{FD8B6602-AECD-DE5D-CE43-824771DD8388}" dt="2023-03-03T08:52:02.890" v="4"/>
          <ac:spMkLst>
            <pc:docMk/>
            <pc:sldMk cId="250745396" sldId="263"/>
            <ac:spMk id="3" creationId="{52C24D69-6EB3-FBDC-14D4-3756804F8D9E}"/>
          </ac:spMkLst>
        </pc:spChg>
        <pc:spChg chg="mod ord">
          <ac:chgData name="Mehtätalo Kati Elisa" userId="S::kati.mehtatalo@ysedu.fi::a3b6b8f3-5f8a-4697-a426-e33e892e7a04" providerId="AD" clId="Web-{FD8B6602-AECD-DE5D-CE43-824771DD8388}" dt="2023-03-03T08:52:02.890" v="4"/>
          <ac:spMkLst>
            <pc:docMk/>
            <pc:sldMk cId="250745396" sldId="263"/>
            <ac:spMk id="4" creationId="{DE39E956-3BD6-3CF9-CA80-1A1D2A5894FA}"/>
          </ac:spMkLst>
        </pc:spChg>
        <pc:spChg chg="add del">
          <ac:chgData name="Mehtätalo Kati Elisa" userId="S::kati.mehtatalo@ysedu.fi::a3b6b8f3-5f8a-4697-a426-e33e892e7a04" providerId="AD" clId="Web-{FD8B6602-AECD-DE5D-CE43-824771DD8388}" dt="2023-03-03T08:52:02.890" v="4"/>
          <ac:spMkLst>
            <pc:docMk/>
            <pc:sldMk cId="250745396" sldId="263"/>
            <ac:spMk id="13" creationId="{3CF62545-93A0-4FD5-9B48-48DCA794CBA1}"/>
          </ac:spMkLst>
        </pc:spChg>
        <pc:spChg chg="add del">
          <ac:chgData name="Mehtätalo Kati Elisa" userId="S::kati.mehtatalo@ysedu.fi::a3b6b8f3-5f8a-4697-a426-e33e892e7a04" providerId="AD" clId="Web-{FD8B6602-AECD-DE5D-CE43-824771DD8388}" dt="2023-03-03T08:52:02.890" v="4"/>
          <ac:spMkLst>
            <pc:docMk/>
            <pc:sldMk cId="250745396" sldId="263"/>
            <ac:spMk id="14" creationId="{FEF085B8-A2C0-4A6F-B663-CCC56F3CD373}"/>
          </ac:spMkLst>
        </pc:spChg>
        <pc:spChg chg="add del">
          <ac:chgData name="Mehtätalo Kati Elisa" userId="S::kati.mehtatalo@ysedu.fi::a3b6b8f3-5f8a-4697-a426-e33e892e7a04" providerId="AD" clId="Web-{FD8B6602-AECD-DE5D-CE43-824771DD8388}" dt="2023-03-03T08:52:02.890" v="4"/>
          <ac:spMkLst>
            <pc:docMk/>
            <pc:sldMk cId="250745396" sldId="263"/>
            <ac:spMk id="15" creationId="{2658F6D6-96E0-421A-96D6-3DF404008543}"/>
          </ac:spMkLst>
        </pc:spChg>
        <pc:spChg chg="add del">
          <ac:chgData name="Mehtätalo Kati Elisa" userId="S::kati.mehtatalo@ysedu.fi::a3b6b8f3-5f8a-4697-a426-e33e892e7a04" providerId="AD" clId="Web-{FD8B6602-AECD-DE5D-CE43-824771DD8388}" dt="2023-03-03T08:51:19.655" v="1"/>
          <ac:spMkLst>
            <pc:docMk/>
            <pc:sldMk cId="250745396" sldId="263"/>
            <ac:spMk id="20" creationId="{B36F400F-DF28-43BC-8D8E-4929793B392A}"/>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1999327588" sldId="264"/>
        </pc:sldMkLst>
        <pc:spChg chg="mod ord">
          <ac:chgData name="Mehtätalo Kati Elisa" userId="S::kati.mehtatalo@ysedu.fi::a3b6b8f3-5f8a-4697-a426-e33e892e7a04" providerId="AD" clId="Web-{FD8B6602-AECD-DE5D-CE43-824771DD8388}" dt="2023-03-03T08:52:02.890" v="4"/>
          <ac:spMkLst>
            <pc:docMk/>
            <pc:sldMk cId="1999327588" sldId="264"/>
            <ac:spMk id="5" creationId="{DA9B21F0-1C89-D584-4D30-8E5E6F8ECD19}"/>
          </ac:spMkLst>
        </pc:spChg>
        <pc:spChg chg="del">
          <ac:chgData name="Mehtätalo Kati Elisa" userId="S::kati.mehtatalo@ysedu.fi::a3b6b8f3-5f8a-4697-a426-e33e892e7a04" providerId="AD" clId="Web-{FD8B6602-AECD-DE5D-CE43-824771DD8388}" dt="2023-03-03T08:52:02.890" v="4"/>
          <ac:spMkLst>
            <pc:docMk/>
            <pc:sldMk cId="1999327588" sldId="264"/>
            <ac:spMk id="394" creationId="{2EB492CD-616E-47F8-933B-5E2D952A0593}"/>
          </ac:spMkLst>
        </pc:spChg>
        <pc:spChg chg="del">
          <ac:chgData name="Mehtätalo Kati Elisa" userId="S::kati.mehtatalo@ysedu.fi::a3b6b8f3-5f8a-4697-a426-e33e892e7a04" providerId="AD" clId="Web-{FD8B6602-AECD-DE5D-CE43-824771DD8388}" dt="2023-03-03T08:52:02.890" v="4"/>
          <ac:spMkLst>
            <pc:docMk/>
            <pc:sldMk cId="1999327588" sldId="264"/>
            <ac:spMk id="395" creationId="{59383CF9-23B5-4335-9B21-1791C4CF1C75}"/>
          </ac:spMkLst>
        </pc:spChg>
        <pc:spChg chg="del">
          <ac:chgData name="Mehtätalo Kati Elisa" userId="S::kati.mehtatalo@ysedu.fi::a3b6b8f3-5f8a-4697-a426-e33e892e7a04" providerId="AD" clId="Web-{FD8B6602-AECD-DE5D-CE43-824771DD8388}" dt="2023-03-03T08:52:02.890" v="4"/>
          <ac:spMkLst>
            <pc:docMk/>
            <pc:sldMk cId="1999327588" sldId="264"/>
            <ac:spMk id="396" creationId="{0007FE00-9498-4706-B255-6437B0252C02}"/>
          </ac:spMkLst>
        </pc:spChg>
        <pc:graphicFrameChg chg="mod ord">
          <ac:chgData name="Mehtätalo Kati Elisa" userId="S::kati.mehtatalo@ysedu.fi::a3b6b8f3-5f8a-4697-a426-e33e892e7a04" providerId="AD" clId="Web-{FD8B6602-AECD-DE5D-CE43-824771DD8388}" dt="2023-03-03T08:52:02.890" v="4"/>
          <ac:graphicFrameMkLst>
            <pc:docMk/>
            <pc:sldMk cId="1999327588" sldId="264"/>
            <ac:graphicFrameMk id="8" creationId="{D5A56EF5-30E2-33B6-DE1F-51120317B22A}"/>
          </ac:graphicFrameMkLst>
        </pc:graphicFrameChg>
      </pc:sldChg>
      <pc:sldChg chg="delSp mod modClrScheme delDesignElem chgLayout">
        <pc:chgData name="Mehtätalo Kati Elisa" userId="S::kati.mehtatalo@ysedu.fi::a3b6b8f3-5f8a-4697-a426-e33e892e7a04" providerId="AD" clId="Web-{FD8B6602-AECD-DE5D-CE43-824771DD8388}" dt="2023-03-03T08:52:02.890" v="4"/>
        <pc:sldMkLst>
          <pc:docMk/>
          <pc:sldMk cId="4169641232" sldId="265"/>
        </pc:sldMkLst>
        <pc:spChg chg="del">
          <ac:chgData name="Mehtätalo Kati Elisa" userId="S::kati.mehtatalo@ysedu.fi::a3b6b8f3-5f8a-4697-a426-e33e892e7a04" providerId="AD" clId="Web-{FD8B6602-AECD-DE5D-CE43-824771DD8388}" dt="2023-03-03T08:52:02.890" v="4"/>
          <ac:spMkLst>
            <pc:docMk/>
            <pc:sldMk cId="4169641232" sldId="265"/>
            <ac:spMk id="29" creationId="{F3060C83-F051-4F0E-ABAD-AA0DFC48B218}"/>
          </ac:spMkLst>
        </pc:spChg>
        <pc:spChg chg="del">
          <ac:chgData name="Mehtätalo Kati Elisa" userId="S::kati.mehtatalo@ysedu.fi::a3b6b8f3-5f8a-4697-a426-e33e892e7a04" providerId="AD" clId="Web-{FD8B6602-AECD-DE5D-CE43-824771DD8388}" dt="2023-03-03T08:52:02.890" v="4"/>
          <ac:spMkLst>
            <pc:docMk/>
            <pc:sldMk cId="4169641232" sldId="265"/>
            <ac:spMk id="31" creationId="{83C98ABE-055B-441F-B07E-44F97F083C39}"/>
          </ac:spMkLst>
        </pc:spChg>
        <pc:spChg chg="del">
          <ac:chgData name="Mehtätalo Kati Elisa" userId="S::kati.mehtatalo@ysedu.fi::a3b6b8f3-5f8a-4697-a426-e33e892e7a04" providerId="AD" clId="Web-{FD8B6602-AECD-DE5D-CE43-824771DD8388}" dt="2023-03-03T08:52:02.890" v="4"/>
          <ac:spMkLst>
            <pc:docMk/>
            <pc:sldMk cId="4169641232" sldId="265"/>
            <ac:spMk id="33" creationId="{29FDB030-9B49-4CED-8CCD-4D99382388AC}"/>
          </ac:spMkLst>
        </pc:spChg>
        <pc:spChg chg="del">
          <ac:chgData name="Mehtätalo Kati Elisa" userId="S::kati.mehtatalo@ysedu.fi::a3b6b8f3-5f8a-4697-a426-e33e892e7a04" providerId="AD" clId="Web-{FD8B6602-AECD-DE5D-CE43-824771DD8388}" dt="2023-03-03T08:52:02.890" v="4"/>
          <ac:spMkLst>
            <pc:docMk/>
            <pc:sldMk cId="4169641232" sldId="265"/>
            <ac:spMk id="35" creationId="{3783CA14-24A1-485C-8B30-D6A5D87987AD}"/>
          </ac:spMkLst>
        </pc:spChg>
        <pc:spChg chg="del">
          <ac:chgData name="Mehtätalo Kati Elisa" userId="S::kati.mehtatalo@ysedu.fi::a3b6b8f3-5f8a-4697-a426-e33e892e7a04" providerId="AD" clId="Web-{FD8B6602-AECD-DE5D-CE43-824771DD8388}" dt="2023-03-03T08:52:02.890" v="4"/>
          <ac:spMkLst>
            <pc:docMk/>
            <pc:sldMk cId="4169641232" sldId="265"/>
            <ac:spMk id="37" creationId="{9A97C86A-04D6-40F7-AE84-31AB43E6A846}"/>
          </ac:spMkLst>
        </pc:spChg>
        <pc:spChg chg="del">
          <ac:chgData name="Mehtätalo Kati Elisa" userId="S::kati.mehtatalo@ysedu.fi::a3b6b8f3-5f8a-4697-a426-e33e892e7a04" providerId="AD" clId="Web-{FD8B6602-AECD-DE5D-CE43-824771DD8388}" dt="2023-03-03T08:52:02.890" v="4"/>
          <ac:spMkLst>
            <pc:docMk/>
            <pc:sldMk cId="4169641232" sldId="265"/>
            <ac:spMk id="39" creationId="{FF9F2414-84E8-453E-B1F3-389FDE8192D9}"/>
          </ac:spMkLst>
        </pc:spChg>
        <pc:spChg chg="del">
          <ac:chgData name="Mehtätalo Kati Elisa" userId="S::kati.mehtatalo@ysedu.fi::a3b6b8f3-5f8a-4697-a426-e33e892e7a04" providerId="AD" clId="Web-{FD8B6602-AECD-DE5D-CE43-824771DD8388}" dt="2023-03-03T08:52:02.890" v="4"/>
          <ac:spMkLst>
            <pc:docMk/>
            <pc:sldMk cId="4169641232" sldId="265"/>
            <ac:spMk id="41" creationId="{3ECA69A1-7536-43AC-85EF-C7106179F5ED}"/>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2398124883" sldId="266"/>
        </pc:sldMkLst>
        <pc:spChg chg="mod ord">
          <ac:chgData name="Mehtätalo Kati Elisa" userId="S::kati.mehtatalo@ysedu.fi::a3b6b8f3-5f8a-4697-a426-e33e892e7a04" providerId="AD" clId="Web-{FD8B6602-AECD-DE5D-CE43-824771DD8388}" dt="2023-03-03T08:52:02.890" v="4"/>
          <ac:spMkLst>
            <pc:docMk/>
            <pc:sldMk cId="2398124883" sldId="266"/>
            <ac:spMk id="3" creationId="{E5AA5DFA-4B66-008F-EC5C-0693A7214107}"/>
          </ac:spMkLst>
        </pc:spChg>
        <pc:spChg chg="mod ord">
          <ac:chgData name="Mehtätalo Kati Elisa" userId="S::kati.mehtatalo@ysedu.fi::a3b6b8f3-5f8a-4697-a426-e33e892e7a04" providerId="AD" clId="Web-{FD8B6602-AECD-DE5D-CE43-824771DD8388}" dt="2023-03-03T08:52:02.890" v="4"/>
          <ac:spMkLst>
            <pc:docMk/>
            <pc:sldMk cId="2398124883" sldId="266"/>
            <ac:spMk id="4" creationId="{CB1F2D00-B5F7-7B1C-300F-A0CCE2BD2DDD}"/>
          </ac:spMkLst>
        </pc:spChg>
        <pc:spChg chg="del">
          <ac:chgData name="Mehtätalo Kati Elisa" userId="S::kati.mehtatalo@ysedu.fi::a3b6b8f3-5f8a-4697-a426-e33e892e7a04" providerId="AD" clId="Web-{FD8B6602-AECD-DE5D-CE43-824771DD8388}" dt="2023-03-03T08:52:02.890" v="4"/>
          <ac:spMkLst>
            <pc:docMk/>
            <pc:sldMk cId="2398124883" sldId="266"/>
            <ac:spMk id="32" creationId="{F13C74B1-5B17-4795-BED0-7140497B445A}"/>
          </ac:spMkLst>
        </pc:spChg>
        <pc:spChg chg="del">
          <ac:chgData name="Mehtätalo Kati Elisa" userId="S::kati.mehtatalo@ysedu.fi::a3b6b8f3-5f8a-4697-a426-e33e892e7a04" providerId="AD" clId="Web-{FD8B6602-AECD-DE5D-CE43-824771DD8388}" dt="2023-03-03T08:52:02.890" v="4"/>
          <ac:spMkLst>
            <pc:docMk/>
            <pc:sldMk cId="2398124883" sldId="266"/>
            <ac:spMk id="33" creationId="{D4974D33-8DC5-464E-8C6D-BE58F0669C17}"/>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1818673908" sldId="267"/>
        </pc:sldMkLst>
        <pc:spChg chg="mod ord">
          <ac:chgData name="Mehtätalo Kati Elisa" userId="S::kati.mehtatalo@ysedu.fi::a3b6b8f3-5f8a-4697-a426-e33e892e7a04" providerId="AD" clId="Web-{FD8B6602-AECD-DE5D-CE43-824771DD8388}" dt="2023-03-03T08:52:02.890" v="4"/>
          <ac:spMkLst>
            <pc:docMk/>
            <pc:sldMk cId="1818673908" sldId="267"/>
            <ac:spMk id="2" creationId="{70558967-69CD-31E1-F33E-5F257939FB69}"/>
          </ac:spMkLst>
        </pc:spChg>
        <pc:spChg chg="mod ord">
          <ac:chgData name="Mehtätalo Kati Elisa" userId="S::kati.mehtatalo@ysedu.fi::a3b6b8f3-5f8a-4697-a426-e33e892e7a04" providerId="AD" clId="Web-{FD8B6602-AECD-DE5D-CE43-824771DD8388}" dt="2023-03-03T08:52:02.890" v="4"/>
          <ac:spMkLst>
            <pc:docMk/>
            <pc:sldMk cId="1818673908" sldId="267"/>
            <ac:spMk id="3" creationId="{8FC3CEDD-43B4-75CD-1522-5D7F3B8B8B71}"/>
          </ac:spMkLst>
        </pc:spChg>
        <pc:spChg chg="del">
          <ac:chgData name="Mehtätalo Kati Elisa" userId="S::kati.mehtatalo@ysedu.fi::a3b6b8f3-5f8a-4697-a426-e33e892e7a04" providerId="AD" clId="Web-{FD8B6602-AECD-DE5D-CE43-824771DD8388}" dt="2023-03-03T08:52:02.890" v="4"/>
          <ac:spMkLst>
            <pc:docMk/>
            <pc:sldMk cId="1818673908" sldId="267"/>
            <ac:spMk id="8" creationId="{09588DA8-065E-4F6F-8EFD-43104AB2E0CF}"/>
          </ac:spMkLst>
        </pc:spChg>
        <pc:spChg chg="del">
          <ac:chgData name="Mehtätalo Kati Elisa" userId="S::kati.mehtatalo@ysedu.fi::a3b6b8f3-5f8a-4697-a426-e33e892e7a04" providerId="AD" clId="Web-{FD8B6602-AECD-DE5D-CE43-824771DD8388}" dt="2023-03-03T08:52:02.890" v="4"/>
          <ac:spMkLst>
            <pc:docMk/>
            <pc:sldMk cId="1818673908" sldId="267"/>
            <ac:spMk id="10" creationId="{C4285719-470E-454C-AF62-8323075F1F5B}"/>
          </ac:spMkLst>
        </pc:spChg>
        <pc:spChg chg="del">
          <ac:chgData name="Mehtätalo Kati Elisa" userId="S::kati.mehtatalo@ysedu.fi::a3b6b8f3-5f8a-4697-a426-e33e892e7a04" providerId="AD" clId="Web-{FD8B6602-AECD-DE5D-CE43-824771DD8388}" dt="2023-03-03T08:52:02.890" v="4"/>
          <ac:spMkLst>
            <pc:docMk/>
            <pc:sldMk cId="1818673908" sldId="267"/>
            <ac:spMk id="12" creationId="{CD9FE4EF-C4D8-49A0-B2FF-81D8DB7D8A24}"/>
          </ac:spMkLst>
        </pc:spChg>
        <pc:spChg chg="del">
          <ac:chgData name="Mehtätalo Kati Elisa" userId="S::kati.mehtatalo@ysedu.fi::a3b6b8f3-5f8a-4697-a426-e33e892e7a04" providerId="AD" clId="Web-{FD8B6602-AECD-DE5D-CE43-824771DD8388}" dt="2023-03-03T08:52:02.890" v="4"/>
          <ac:spMkLst>
            <pc:docMk/>
            <pc:sldMk cId="1818673908" sldId="267"/>
            <ac:spMk id="14" creationId="{4300840D-0A0B-4512-BACA-B439D5B9C57C}"/>
          </ac:spMkLst>
        </pc:spChg>
        <pc:spChg chg="del">
          <ac:chgData name="Mehtätalo Kati Elisa" userId="S::kati.mehtatalo@ysedu.fi::a3b6b8f3-5f8a-4697-a426-e33e892e7a04" providerId="AD" clId="Web-{FD8B6602-AECD-DE5D-CE43-824771DD8388}" dt="2023-03-03T08:52:02.890" v="4"/>
          <ac:spMkLst>
            <pc:docMk/>
            <pc:sldMk cId="1818673908" sldId="267"/>
            <ac:spMk id="16" creationId="{D2B78728-A580-49A7-84F9-6EF6F583ADE0}"/>
          </ac:spMkLst>
        </pc:spChg>
        <pc:spChg chg="del">
          <ac:chgData name="Mehtätalo Kati Elisa" userId="S::kati.mehtatalo@ysedu.fi::a3b6b8f3-5f8a-4697-a426-e33e892e7a04" providerId="AD" clId="Web-{FD8B6602-AECD-DE5D-CE43-824771DD8388}" dt="2023-03-03T08:52:02.890" v="4"/>
          <ac:spMkLst>
            <pc:docMk/>
            <pc:sldMk cId="1818673908" sldId="267"/>
            <ac:spMk id="18" creationId="{38FAA1A1-D861-433F-88FA-1E9D6FD31D11}"/>
          </ac:spMkLst>
        </pc:spChg>
        <pc:spChg chg="del">
          <ac:chgData name="Mehtätalo Kati Elisa" userId="S::kati.mehtatalo@ysedu.fi::a3b6b8f3-5f8a-4697-a426-e33e892e7a04" providerId="AD" clId="Web-{FD8B6602-AECD-DE5D-CE43-824771DD8388}" dt="2023-03-03T08:52:02.890" v="4"/>
          <ac:spMkLst>
            <pc:docMk/>
            <pc:sldMk cId="1818673908" sldId="267"/>
            <ac:spMk id="20" creationId="{8D71EDA1-87BF-4D5D-AB79-F346FD19278A}"/>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772510065" sldId="268"/>
        </pc:sldMkLst>
        <pc:spChg chg="mod ord">
          <ac:chgData name="Mehtätalo Kati Elisa" userId="S::kati.mehtatalo@ysedu.fi::a3b6b8f3-5f8a-4697-a426-e33e892e7a04" providerId="AD" clId="Web-{FD8B6602-AECD-DE5D-CE43-824771DD8388}" dt="2023-03-03T08:52:02.890" v="4"/>
          <ac:spMkLst>
            <pc:docMk/>
            <pc:sldMk cId="772510065" sldId="268"/>
            <ac:spMk id="2" creationId="{D30D3A94-48F3-8617-1416-125F6D8B7E96}"/>
          </ac:spMkLst>
        </pc:spChg>
        <pc:spChg chg="del">
          <ac:chgData name="Mehtätalo Kati Elisa" userId="S::kati.mehtatalo@ysedu.fi::a3b6b8f3-5f8a-4697-a426-e33e892e7a04" providerId="AD" clId="Web-{FD8B6602-AECD-DE5D-CE43-824771DD8388}" dt="2023-03-03T08:52:02.890" v="4"/>
          <ac:spMkLst>
            <pc:docMk/>
            <pc:sldMk cId="772510065" sldId="268"/>
            <ac:spMk id="8" creationId="{C2554CA6-288E-4202-BC52-2E5A8F0C0AED}"/>
          </ac:spMkLst>
        </pc:spChg>
        <pc:spChg chg="del">
          <ac:chgData name="Mehtätalo Kati Elisa" userId="S::kati.mehtatalo@ysedu.fi::a3b6b8f3-5f8a-4697-a426-e33e892e7a04" providerId="AD" clId="Web-{FD8B6602-AECD-DE5D-CE43-824771DD8388}" dt="2023-03-03T08:52:02.890" v="4"/>
          <ac:spMkLst>
            <pc:docMk/>
            <pc:sldMk cId="772510065" sldId="268"/>
            <ac:spMk id="10" creationId="{B10BB131-AC8E-4A8E-A5D1-36260F720C3B}"/>
          </ac:spMkLst>
        </pc:spChg>
        <pc:spChg chg="del">
          <ac:chgData name="Mehtätalo Kati Elisa" userId="S::kati.mehtatalo@ysedu.fi::a3b6b8f3-5f8a-4697-a426-e33e892e7a04" providerId="AD" clId="Web-{FD8B6602-AECD-DE5D-CE43-824771DD8388}" dt="2023-03-03T08:52:02.890" v="4"/>
          <ac:spMkLst>
            <pc:docMk/>
            <pc:sldMk cId="772510065" sldId="268"/>
            <ac:spMk id="12" creationId="{5B7778FC-632E-4DCA-A7CB-0D7731CCF970}"/>
          </ac:spMkLst>
        </pc:spChg>
        <pc:spChg chg="del">
          <ac:chgData name="Mehtätalo Kati Elisa" userId="S::kati.mehtatalo@ysedu.fi::a3b6b8f3-5f8a-4697-a426-e33e892e7a04" providerId="AD" clId="Web-{FD8B6602-AECD-DE5D-CE43-824771DD8388}" dt="2023-03-03T08:52:02.890" v="4"/>
          <ac:spMkLst>
            <pc:docMk/>
            <pc:sldMk cId="772510065" sldId="268"/>
            <ac:spMk id="14" creationId="{FA23A907-97FB-4A8F-880A-DD77401C4296}"/>
          </ac:spMkLst>
        </pc:spChg>
        <pc:graphicFrameChg chg="mod ord">
          <ac:chgData name="Mehtätalo Kati Elisa" userId="S::kati.mehtatalo@ysedu.fi::a3b6b8f3-5f8a-4697-a426-e33e892e7a04" providerId="AD" clId="Web-{FD8B6602-AECD-DE5D-CE43-824771DD8388}" dt="2023-03-03T08:52:02.890" v="4"/>
          <ac:graphicFrameMkLst>
            <pc:docMk/>
            <pc:sldMk cId="772510065" sldId="268"/>
            <ac:graphicFrameMk id="16" creationId="{55660196-5867-F925-2F37-B77FA35ACA25}"/>
          </ac:graphicFrameMkLst>
        </pc:graphicFrame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1416989094" sldId="269"/>
        </pc:sldMkLst>
        <pc:spChg chg="mod ord">
          <ac:chgData name="Mehtätalo Kati Elisa" userId="S::kati.mehtatalo@ysedu.fi::a3b6b8f3-5f8a-4697-a426-e33e892e7a04" providerId="AD" clId="Web-{FD8B6602-AECD-DE5D-CE43-824771DD8388}" dt="2023-03-03T08:52:02.890" v="4"/>
          <ac:spMkLst>
            <pc:docMk/>
            <pc:sldMk cId="1416989094" sldId="269"/>
            <ac:spMk id="2" creationId="{0954FE7C-7E17-BBAA-5012-E059FDAC43EB}"/>
          </ac:spMkLst>
        </pc:spChg>
        <pc:spChg chg="mod ord">
          <ac:chgData name="Mehtätalo Kati Elisa" userId="S::kati.mehtatalo@ysedu.fi::a3b6b8f3-5f8a-4697-a426-e33e892e7a04" providerId="AD" clId="Web-{FD8B6602-AECD-DE5D-CE43-824771DD8388}" dt="2023-03-03T08:52:02.890" v="4"/>
          <ac:spMkLst>
            <pc:docMk/>
            <pc:sldMk cId="1416989094" sldId="269"/>
            <ac:spMk id="3" creationId="{B32A2F5C-1545-A228-197A-FF7687C1D797}"/>
          </ac:spMkLst>
        </pc:spChg>
        <pc:spChg chg="del">
          <ac:chgData name="Mehtätalo Kati Elisa" userId="S::kati.mehtatalo@ysedu.fi::a3b6b8f3-5f8a-4697-a426-e33e892e7a04" providerId="AD" clId="Web-{FD8B6602-AECD-DE5D-CE43-824771DD8388}" dt="2023-03-03T08:52:02.890" v="4"/>
          <ac:spMkLst>
            <pc:docMk/>
            <pc:sldMk cId="1416989094" sldId="269"/>
            <ac:spMk id="8" creationId="{C7FA33FF-088D-4F16-95A2-2C64D353DEA8}"/>
          </ac:spMkLst>
        </pc:spChg>
        <pc:spChg chg="del">
          <ac:chgData name="Mehtätalo Kati Elisa" userId="S::kati.mehtatalo@ysedu.fi::a3b6b8f3-5f8a-4697-a426-e33e892e7a04" providerId="AD" clId="Web-{FD8B6602-AECD-DE5D-CE43-824771DD8388}" dt="2023-03-03T08:52:02.890" v="4"/>
          <ac:spMkLst>
            <pc:docMk/>
            <pc:sldMk cId="1416989094" sldId="269"/>
            <ac:spMk id="10" creationId="{A376EFB1-01CF-419F-ABF1-2AF02BBFCBD1}"/>
          </ac:spMkLst>
        </pc:spChg>
        <pc:spChg chg="del">
          <ac:chgData name="Mehtätalo Kati Elisa" userId="S::kati.mehtatalo@ysedu.fi::a3b6b8f3-5f8a-4697-a426-e33e892e7a04" providerId="AD" clId="Web-{FD8B6602-AECD-DE5D-CE43-824771DD8388}" dt="2023-03-03T08:52:02.890" v="4"/>
          <ac:spMkLst>
            <pc:docMk/>
            <pc:sldMk cId="1416989094" sldId="269"/>
            <ac:spMk id="12" creationId="{FF9DEA15-78BD-4750-AA18-B9F28A6D5AB8}"/>
          </ac:spMkLst>
        </pc:spChg>
      </pc:sldChg>
      <pc:sldChg chg="delSp modSp mod setBg modClrScheme delDesignElem chgLayout">
        <pc:chgData name="Mehtätalo Kati Elisa" userId="S::kati.mehtatalo@ysedu.fi::a3b6b8f3-5f8a-4697-a426-e33e892e7a04" providerId="AD" clId="Web-{FD8B6602-AECD-DE5D-CE43-824771DD8388}" dt="2023-03-03T09:04:35.217" v="6"/>
        <pc:sldMkLst>
          <pc:docMk/>
          <pc:sldMk cId="2075778260" sldId="270"/>
        </pc:sldMkLst>
        <pc:spChg chg="mod ord">
          <ac:chgData name="Mehtätalo Kati Elisa" userId="S::kati.mehtatalo@ysedu.fi::a3b6b8f3-5f8a-4697-a426-e33e892e7a04" providerId="AD" clId="Web-{FD8B6602-AECD-DE5D-CE43-824771DD8388}" dt="2023-03-03T08:52:02.890" v="4"/>
          <ac:spMkLst>
            <pc:docMk/>
            <pc:sldMk cId="2075778260" sldId="270"/>
            <ac:spMk id="2" creationId="{A3285845-E6A4-12E5-385A-E8CB0C248CAC}"/>
          </ac:spMkLst>
        </pc:spChg>
        <pc:spChg chg="mod ord">
          <ac:chgData name="Mehtätalo Kati Elisa" userId="S::kati.mehtatalo@ysedu.fi::a3b6b8f3-5f8a-4697-a426-e33e892e7a04" providerId="AD" clId="Web-{FD8B6602-AECD-DE5D-CE43-824771DD8388}" dt="2023-03-03T08:52:02.890" v="4"/>
          <ac:spMkLst>
            <pc:docMk/>
            <pc:sldMk cId="2075778260" sldId="270"/>
            <ac:spMk id="3" creationId="{E0BD8B43-2A09-46F6-4946-5991BC0B8004}"/>
          </ac:spMkLst>
        </pc:spChg>
        <pc:spChg chg="mod ord">
          <ac:chgData name="Mehtätalo Kati Elisa" userId="S::kati.mehtatalo@ysedu.fi::a3b6b8f3-5f8a-4697-a426-e33e892e7a04" providerId="AD" clId="Web-{FD8B6602-AECD-DE5D-CE43-824771DD8388}" dt="2023-03-03T08:52:02.890" v="4"/>
          <ac:spMkLst>
            <pc:docMk/>
            <pc:sldMk cId="2075778260" sldId="270"/>
            <ac:spMk id="4" creationId="{C87F037E-118C-922E-711E-916FCE9B2784}"/>
          </ac:spMkLst>
        </pc:spChg>
        <pc:spChg chg="del">
          <ac:chgData name="Mehtätalo Kati Elisa" userId="S::kati.mehtatalo@ysedu.fi::a3b6b8f3-5f8a-4697-a426-e33e892e7a04" providerId="AD" clId="Web-{FD8B6602-AECD-DE5D-CE43-824771DD8388}" dt="2023-03-03T08:52:02.890" v="4"/>
          <ac:spMkLst>
            <pc:docMk/>
            <pc:sldMk cId="2075778260" sldId="270"/>
            <ac:spMk id="9" creationId="{4C608BEB-860E-4094-8511-78603564A75E}"/>
          </ac:spMkLst>
        </pc:spChg>
        <pc:cxnChg chg="del">
          <ac:chgData name="Mehtätalo Kati Elisa" userId="S::kati.mehtatalo@ysedu.fi::a3b6b8f3-5f8a-4697-a426-e33e892e7a04" providerId="AD" clId="Web-{FD8B6602-AECD-DE5D-CE43-824771DD8388}" dt="2023-03-03T08:52:02.890" v="4"/>
          <ac:cxnSpMkLst>
            <pc:docMk/>
            <pc:sldMk cId="2075778260" sldId="270"/>
            <ac:cxnSpMk id="11" creationId="{1F16A8D4-FE87-4604-88B2-394B5D1EB437}"/>
          </ac:cxnSpMkLst>
        </pc:cxnChg>
      </pc:sldChg>
      <pc:sldChg chg="modSp mod modClrScheme chgLayout">
        <pc:chgData name="Mehtätalo Kati Elisa" userId="S::kati.mehtatalo@ysedu.fi::a3b6b8f3-5f8a-4697-a426-e33e892e7a04" providerId="AD" clId="Web-{FD8B6602-AECD-DE5D-CE43-824771DD8388}" dt="2023-03-03T08:52:02.890" v="4"/>
        <pc:sldMkLst>
          <pc:docMk/>
          <pc:sldMk cId="3620487563" sldId="272"/>
        </pc:sldMkLst>
        <pc:spChg chg="mod ord">
          <ac:chgData name="Mehtätalo Kati Elisa" userId="S::kati.mehtatalo@ysedu.fi::a3b6b8f3-5f8a-4697-a426-e33e892e7a04" providerId="AD" clId="Web-{FD8B6602-AECD-DE5D-CE43-824771DD8388}" dt="2023-03-03T08:52:02.890" v="4"/>
          <ac:spMkLst>
            <pc:docMk/>
            <pc:sldMk cId="3620487563" sldId="272"/>
            <ac:spMk id="2" creationId="{C80AFAE7-D284-6D60-8E20-C0706BC69183}"/>
          </ac:spMkLst>
        </pc:spChg>
        <pc:spChg chg="mod ord">
          <ac:chgData name="Mehtätalo Kati Elisa" userId="S::kati.mehtatalo@ysedu.fi::a3b6b8f3-5f8a-4697-a426-e33e892e7a04" providerId="AD" clId="Web-{FD8B6602-AECD-DE5D-CE43-824771DD8388}" dt="2023-03-03T08:52:02.890" v="4"/>
          <ac:spMkLst>
            <pc:docMk/>
            <pc:sldMk cId="3620487563" sldId="272"/>
            <ac:spMk id="3" creationId="{149107D9-CF31-1A65-D90B-E0E79BA37FF4}"/>
          </ac:spMkLst>
        </pc:spChg>
        <pc:spChg chg="mod ord">
          <ac:chgData name="Mehtätalo Kati Elisa" userId="S::kati.mehtatalo@ysedu.fi::a3b6b8f3-5f8a-4697-a426-e33e892e7a04" providerId="AD" clId="Web-{FD8B6602-AECD-DE5D-CE43-824771DD8388}" dt="2023-03-03T08:52:02.890" v="4"/>
          <ac:spMkLst>
            <pc:docMk/>
            <pc:sldMk cId="3620487563" sldId="272"/>
            <ac:spMk id="4" creationId="{73F6F61B-2C24-7BBC-1126-0A7A1DA32189}"/>
          </ac:spMkLst>
        </pc:sp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4126122674" sldId="273"/>
        </pc:sldMkLst>
        <pc:spChg chg="mod ord">
          <ac:chgData name="Mehtätalo Kati Elisa" userId="S::kati.mehtatalo@ysedu.fi::a3b6b8f3-5f8a-4697-a426-e33e892e7a04" providerId="AD" clId="Web-{FD8B6602-AECD-DE5D-CE43-824771DD8388}" dt="2023-03-03T08:52:02.890" v="4"/>
          <ac:spMkLst>
            <pc:docMk/>
            <pc:sldMk cId="4126122674" sldId="273"/>
            <ac:spMk id="2" creationId="{8A7AA0F1-2214-D12A-6446-913165E94D66}"/>
          </ac:spMkLst>
        </pc:spChg>
        <pc:spChg chg="del">
          <ac:chgData name="Mehtätalo Kati Elisa" userId="S::kati.mehtatalo@ysedu.fi::a3b6b8f3-5f8a-4697-a426-e33e892e7a04" providerId="AD" clId="Web-{FD8B6602-AECD-DE5D-CE43-824771DD8388}" dt="2023-03-03T08:52:02.890" v="4"/>
          <ac:spMkLst>
            <pc:docMk/>
            <pc:sldMk cId="4126122674" sldId="273"/>
            <ac:spMk id="23" creationId="{A3EFF7B1-6CB7-47D1-AD37-B870CA2B2151}"/>
          </ac:spMkLst>
        </pc:spChg>
        <pc:spChg chg="del">
          <ac:chgData name="Mehtätalo Kati Elisa" userId="S::kati.mehtatalo@ysedu.fi::a3b6b8f3-5f8a-4697-a426-e33e892e7a04" providerId="AD" clId="Web-{FD8B6602-AECD-DE5D-CE43-824771DD8388}" dt="2023-03-03T08:52:02.890" v="4"/>
          <ac:spMkLst>
            <pc:docMk/>
            <pc:sldMk cId="4126122674" sldId="273"/>
            <ac:spMk id="25" creationId="{7FA2962B-21B6-4689-A95D-A8FF6ADE47F1}"/>
          </ac:spMkLst>
        </pc:spChg>
        <pc:spChg chg="del">
          <ac:chgData name="Mehtätalo Kati Elisa" userId="S::kati.mehtatalo@ysedu.fi::a3b6b8f3-5f8a-4697-a426-e33e892e7a04" providerId="AD" clId="Web-{FD8B6602-AECD-DE5D-CE43-824771DD8388}" dt="2023-03-03T08:52:02.890" v="4"/>
          <ac:spMkLst>
            <pc:docMk/>
            <pc:sldMk cId="4126122674" sldId="273"/>
            <ac:spMk id="41" creationId="{A00D2CE1-35C1-46E6-BD59-CEE668BD90F4}"/>
          </ac:spMkLst>
        </pc:spChg>
        <pc:spChg chg="del">
          <ac:chgData name="Mehtätalo Kati Elisa" userId="S::kati.mehtatalo@ysedu.fi::a3b6b8f3-5f8a-4697-a426-e33e892e7a04" providerId="AD" clId="Web-{FD8B6602-AECD-DE5D-CE43-824771DD8388}" dt="2023-03-03T08:52:02.890" v="4"/>
          <ac:spMkLst>
            <pc:docMk/>
            <pc:sldMk cId="4126122674" sldId="273"/>
            <ac:spMk id="49" creationId="{E18403B7-F2C7-4C07-8522-21C31910902C}"/>
          </ac:spMkLst>
        </pc:spChg>
        <pc:grpChg chg="del">
          <ac:chgData name="Mehtätalo Kati Elisa" userId="S::kati.mehtatalo@ysedu.fi::a3b6b8f3-5f8a-4697-a426-e33e892e7a04" providerId="AD" clId="Web-{FD8B6602-AECD-DE5D-CE43-824771DD8388}" dt="2023-03-03T08:52:02.890" v="4"/>
          <ac:grpSpMkLst>
            <pc:docMk/>
            <pc:sldMk cId="4126122674" sldId="273"/>
            <ac:grpSpMk id="27" creationId="{A745280D-ED36-41FE-8EB1-CE597C99CFE8}"/>
          </ac:grpSpMkLst>
        </pc:grpChg>
        <pc:grpChg chg="del">
          <ac:chgData name="Mehtätalo Kati Elisa" userId="S::kati.mehtatalo@ysedu.fi::a3b6b8f3-5f8a-4697-a426-e33e892e7a04" providerId="AD" clId="Web-{FD8B6602-AECD-DE5D-CE43-824771DD8388}" dt="2023-03-03T08:52:02.890" v="4"/>
          <ac:grpSpMkLst>
            <pc:docMk/>
            <pc:sldMk cId="4126122674" sldId="273"/>
            <ac:grpSpMk id="33" creationId="{80E95A5C-1E97-41C3-9DEC-245FF6DEBF1F}"/>
          </ac:grpSpMkLst>
        </pc:grpChg>
        <pc:grpChg chg="del">
          <ac:chgData name="Mehtätalo Kati Elisa" userId="S::kati.mehtatalo@ysedu.fi::a3b6b8f3-5f8a-4697-a426-e33e892e7a04" providerId="AD" clId="Web-{FD8B6602-AECD-DE5D-CE43-824771DD8388}" dt="2023-03-03T08:52:02.890" v="4"/>
          <ac:grpSpMkLst>
            <pc:docMk/>
            <pc:sldMk cId="4126122674" sldId="273"/>
            <ac:grpSpMk id="43" creationId="{A58DCE86-9AE1-46D1-96D6-04B8B3EDF6FA}"/>
          </ac:grpSpMkLst>
        </pc:grpChg>
        <pc:grpChg chg="del">
          <ac:chgData name="Mehtätalo Kati Elisa" userId="S::kati.mehtatalo@ysedu.fi::a3b6b8f3-5f8a-4697-a426-e33e892e7a04" providerId="AD" clId="Web-{FD8B6602-AECD-DE5D-CE43-824771DD8388}" dt="2023-03-03T08:52:02.890" v="4"/>
          <ac:grpSpMkLst>
            <pc:docMk/>
            <pc:sldMk cId="4126122674" sldId="273"/>
            <ac:grpSpMk id="51" creationId="{23B58CC6-A99E-43AF-A467-256F19287FB8}"/>
          </ac:grpSpMkLst>
        </pc:grpChg>
        <pc:graphicFrameChg chg="mod ord">
          <ac:chgData name="Mehtätalo Kati Elisa" userId="S::kati.mehtatalo@ysedu.fi::a3b6b8f3-5f8a-4697-a426-e33e892e7a04" providerId="AD" clId="Web-{FD8B6602-AECD-DE5D-CE43-824771DD8388}" dt="2023-03-03T08:52:02.890" v="4"/>
          <ac:graphicFrameMkLst>
            <pc:docMk/>
            <pc:sldMk cId="4126122674" sldId="273"/>
            <ac:graphicFrameMk id="19" creationId="{69616A11-B8C3-360B-AA5F-778D8A8056A2}"/>
          </ac:graphicFrameMkLst>
        </pc:graphicFrameChg>
      </pc:sldChg>
      <pc:sldChg chg="delSp modSp mod modClrScheme delDesignElem chgLayout">
        <pc:chgData name="Mehtätalo Kati Elisa" userId="S::kati.mehtatalo@ysedu.fi::a3b6b8f3-5f8a-4697-a426-e33e892e7a04" providerId="AD" clId="Web-{FD8B6602-AECD-DE5D-CE43-824771DD8388}" dt="2023-03-03T08:52:02.890" v="4"/>
        <pc:sldMkLst>
          <pc:docMk/>
          <pc:sldMk cId="24141893" sldId="274"/>
        </pc:sldMkLst>
        <pc:spChg chg="mod ord">
          <ac:chgData name="Mehtätalo Kati Elisa" userId="S::kati.mehtatalo@ysedu.fi::a3b6b8f3-5f8a-4697-a426-e33e892e7a04" providerId="AD" clId="Web-{FD8B6602-AECD-DE5D-CE43-824771DD8388}" dt="2023-03-03T08:52:02.890" v="4"/>
          <ac:spMkLst>
            <pc:docMk/>
            <pc:sldMk cId="24141893" sldId="274"/>
            <ac:spMk id="2" creationId="{9109230C-F0D6-BD7A-4A03-B8F645E05860}"/>
          </ac:spMkLst>
        </pc:spChg>
        <pc:spChg chg="mod ord">
          <ac:chgData name="Mehtätalo Kati Elisa" userId="S::kati.mehtatalo@ysedu.fi::a3b6b8f3-5f8a-4697-a426-e33e892e7a04" providerId="AD" clId="Web-{FD8B6602-AECD-DE5D-CE43-824771DD8388}" dt="2023-03-03T08:52:02.890" v="4"/>
          <ac:spMkLst>
            <pc:docMk/>
            <pc:sldMk cId="24141893" sldId="274"/>
            <ac:spMk id="4" creationId="{D6AC4619-5537-72BA-8FBF-A7EE7EE377A1}"/>
          </ac:spMkLst>
        </pc:spChg>
        <pc:spChg chg="del">
          <ac:chgData name="Mehtätalo Kati Elisa" userId="S::kati.mehtatalo@ysedu.fi::a3b6b8f3-5f8a-4697-a426-e33e892e7a04" providerId="AD" clId="Web-{FD8B6602-AECD-DE5D-CE43-824771DD8388}" dt="2023-03-03T08:52:02.890" v="4"/>
          <ac:spMkLst>
            <pc:docMk/>
            <pc:sldMk cId="24141893" sldId="274"/>
            <ac:spMk id="12" creationId="{3CD9DF72-87A3-404E-A828-84CBF11A8303}"/>
          </ac:spMkLst>
        </pc:spChg>
        <pc:cxnChg chg="del">
          <ac:chgData name="Mehtätalo Kati Elisa" userId="S::kati.mehtatalo@ysedu.fi::a3b6b8f3-5f8a-4697-a426-e33e892e7a04" providerId="AD" clId="Web-{FD8B6602-AECD-DE5D-CE43-824771DD8388}" dt="2023-03-03T08:52:02.890" v="4"/>
          <ac:cxnSpMkLst>
            <pc:docMk/>
            <pc:sldMk cId="24141893" sldId="274"/>
            <ac:cxnSpMk id="14" creationId="{20E3A342-4D61-4E3F-AF90-1AB42AEB96CC}"/>
          </ac:cxnSpMkLst>
        </pc:cxnChg>
      </pc:sldChg>
      <pc:sldChg chg="modSp mod modClrScheme chgLayout">
        <pc:chgData name="Mehtätalo Kati Elisa" userId="S::kati.mehtatalo@ysedu.fi::a3b6b8f3-5f8a-4697-a426-e33e892e7a04" providerId="AD" clId="Web-{FD8B6602-AECD-DE5D-CE43-824771DD8388}" dt="2023-03-03T08:52:02.890" v="4"/>
        <pc:sldMkLst>
          <pc:docMk/>
          <pc:sldMk cId="1560617205" sldId="275"/>
        </pc:sldMkLst>
        <pc:spChg chg="mod ord">
          <ac:chgData name="Mehtätalo Kati Elisa" userId="S::kati.mehtatalo@ysedu.fi::a3b6b8f3-5f8a-4697-a426-e33e892e7a04" providerId="AD" clId="Web-{FD8B6602-AECD-DE5D-CE43-824771DD8388}" dt="2023-03-03T08:52:02.890" v="4"/>
          <ac:spMkLst>
            <pc:docMk/>
            <pc:sldMk cId="1560617205" sldId="275"/>
            <ac:spMk id="2" creationId="{4AE47B8C-1619-8681-825E-FD2350FE3CEF}"/>
          </ac:spMkLst>
        </pc:spChg>
        <pc:spChg chg="mod ord">
          <ac:chgData name="Mehtätalo Kati Elisa" userId="S::kati.mehtatalo@ysedu.fi::a3b6b8f3-5f8a-4697-a426-e33e892e7a04" providerId="AD" clId="Web-{FD8B6602-AECD-DE5D-CE43-824771DD8388}" dt="2023-03-03T08:52:02.890" v="4"/>
          <ac:spMkLst>
            <pc:docMk/>
            <pc:sldMk cId="1560617205" sldId="275"/>
            <ac:spMk id="3" creationId="{63783724-75F2-E84A-63E7-5CE68344A19E}"/>
          </ac:spMkLst>
        </pc:spChg>
      </pc:sldChg>
      <pc:sldChg chg="modSp mod modClrScheme chgLayout">
        <pc:chgData name="Mehtätalo Kati Elisa" userId="S::kati.mehtatalo@ysedu.fi::a3b6b8f3-5f8a-4697-a426-e33e892e7a04" providerId="AD" clId="Web-{FD8B6602-AECD-DE5D-CE43-824771DD8388}" dt="2023-03-03T08:52:02.890" v="4"/>
        <pc:sldMkLst>
          <pc:docMk/>
          <pc:sldMk cId="1908746698" sldId="276"/>
        </pc:sldMkLst>
        <pc:spChg chg="mod ord">
          <ac:chgData name="Mehtätalo Kati Elisa" userId="S::kati.mehtatalo@ysedu.fi::a3b6b8f3-5f8a-4697-a426-e33e892e7a04" providerId="AD" clId="Web-{FD8B6602-AECD-DE5D-CE43-824771DD8388}" dt="2023-03-03T08:52:02.890" v="4"/>
          <ac:spMkLst>
            <pc:docMk/>
            <pc:sldMk cId="1908746698" sldId="276"/>
            <ac:spMk id="2" creationId="{A5B05EC4-0BED-B526-F2B3-7127EDE39B24}"/>
          </ac:spMkLst>
        </pc:spChg>
        <pc:spChg chg="mod ord">
          <ac:chgData name="Mehtätalo Kati Elisa" userId="S::kati.mehtatalo@ysedu.fi::a3b6b8f3-5f8a-4697-a426-e33e892e7a04" providerId="AD" clId="Web-{FD8B6602-AECD-DE5D-CE43-824771DD8388}" dt="2023-03-03T08:52:02.890" v="4"/>
          <ac:spMkLst>
            <pc:docMk/>
            <pc:sldMk cId="1908746698" sldId="276"/>
            <ac:spMk id="3" creationId="{DAAD1252-B9DF-F579-806C-BF2F2D271465}"/>
          </ac:spMkLst>
        </pc:spChg>
      </pc:sldChg>
      <pc:sldMasterChg chg="del delSldLayout">
        <pc:chgData name="Mehtätalo Kati Elisa" userId="S::kati.mehtatalo@ysedu.fi::a3b6b8f3-5f8a-4697-a426-e33e892e7a04" providerId="AD" clId="Web-{FD8B6602-AECD-DE5D-CE43-824771DD8388}" dt="2023-03-03T08:52:02.890" v="4"/>
        <pc:sldMasterMkLst>
          <pc:docMk/>
          <pc:sldMasterMk cId="1034520112" sldId="2147483648"/>
        </pc:sldMasterMkLst>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2822443542" sldId="2147483649"/>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191875738" sldId="2147483650"/>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625772058" sldId="2147483651"/>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1368371511" sldId="2147483652"/>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4234365057" sldId="2147483653"/>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323876409" sldId="2147483654"/>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1583615748" sldId="2147483655"/>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3827074677" sldId="2147483656"/>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3139981579" sldId="2147483657"/>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1012034331" sldId="2147483658"/>
          </pc:sldLayoutMkLst>
        </pc:sldLayoutChg>
        <pc:sldLayoutChg chg="del">
          <pc:chgData name="Mehtätalo Kati Elisa" userId="S::kati.mehtatalo@ysedu.fi::a3b6b8f3-5f8a-4697-a426-e33e892e7a04" providerId="AD" clId="Web-{FD8B6602-AECD-DE5D-CE43-824771DD8388}" dt="2023-03-03T08:52:02.890" v="4"/>
          <pc:sldLayoutMkLst>
            <pc:docMk/>
            <pc:sldMasterMk cId="1034520112" sldId="2147483648"/>
            <pc:sldLayoutMk cId="3406455356" sldId="2147483659"/>
          </pc:sldLayoutMkLst>
        </pc:sldLayoutChg>
      </pc:sldMasterChg>
      <pc:sldMasterChg chg="add addSldLayout modSldLayout">
        <pc:chgData name="Mehtätalo Kati Elisa" userId="S::kati.mehtatalo@ysedu.fi::a3b6b8f3-5f8a-4697-a426-e33e892e7a04" providerId="AD" clId="Web-{FD8B6602-AECD-DE5D-CE43-824771DD8388}" dt="2023-03-03T08:52:02.890" v="4"/>
        <pc:sldMasterMkLst>
          <pc:docMk/>
          <pc:sldMasterMk cId="4286732243" sldId="2147483660"/>
        </pc:sldMasterMkLst>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2363972889" sldId="2147483661"/>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446934441" sldId="2147483662"/>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568718770" sldId="2147483663"/>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3227709753" sldId="2147483664"/>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1801032201" sldId="2147483665"/>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1609237626" sldId="2147483666"/>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3475641687" sldId="2147483667"/>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652589955" sldId="2147483668"/>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1448350144" sldId="2147483669"/>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1860349873" sldId="2147483670"/>
          </pc:sldLayoutMkLst>
        </pc:sldLayoutChg>
        <pc:sldLayoutChg chg="add mod replId">
          <pc:chgData name="Mehtätalo Kati Elisa" userId="S::kati.mehtatalo@ysedu.fi::a3b6b8f3-5f8a-4697-a426-e33e892e7a04" providerId="AD" clId="Web-{FD8B6602-AECD-DE5D-CE43-824771DD8388}" dt="2023-03-03T08:52:02.890" v="4"/>
          <pc:sldLayoutMkLst>
            <pc:docMk/>
            <pc:sldMasterMk cId="4286732243" sldId="2147483660"/>
            <pc:sldLayoutMk cId="1153838920" sldId="214748367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83BE0-8A5F-438E-AA63-254EC5358913}"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D429BC7A-85ED-4840-9DB1-3D0B1B93322E}">
      <dgm:prSet/>
      <dgm:spPr/>
      <dgm:t>
        <a:bodyPr/>
        <a:lstStyle/>
        <a:p>
          <a:pPr>
            <a:lnSpc>
              <a:spcPct val="100000"/>
            </a:lnSpc>
          </a:pPr>
          <a:r>
            <a:rPr lang="en-US" b="1" err="1"/>
            <a:t>Tehtävä</a:t>
          </a:r>
          <a:r>
            <a:rPr lang="en-US" b="1"/>
            <a:t>: </a:t>
          </a:r>
          <a:r>
            <a:rPr lang="en-US" err="1"/>
            <a:t>Millaisen</a:t>
          </a:r>
          <a:r>
            <a:rPr lang="en-US"/>
            <a:t> </a:t>
          </a:r>
          <a:r>
            <a:rPr lang="en-US" err="1"/>
            <a:t>kuvan</a:t>
          </a:r>
          <a:r>
            <a:rPr lang="en-US"/>
            <a:t> </a:t>
          </a:r>
          <a:r>
            <a:rPr lang="en-US" err="1"/>
            <a:t>kannet</a:t>
          </a:r>
          <a:r>
            <a:rPr lang="en-US"/>
            <a:t> </a:t>
          </a:r>
          <a:r>
            <a:rPr lang="en-US" err="1"/>
            <a:t>luovat</a:t>
          </a:r>
          <a:r>
            <a:rPr lang="en-US"/>
            <a:t> </a:t>
          </a:r>
          <a:r>
            <a:rPr lang="en-US" err="1"/>
            <a:t>Kaikki</a:t>
          </a:r>
          <a:r>
            <a:rPr lang="en-US"/>
            <a:t> </a:t>
          </a:r>
          <a:r>
            <a:rPr lang="en-US" err="1"/>
            <a:t>koodaa</a:t>
          </a:r>
          <a:r>
            <a:rPr lang="en-US"/>
            <a:t> -</a:t>
          </a:r>
          <a:r>
            <a:rPr lang="en-US" err="1"/>
            <a:t>tietokirjasta</a:t>
          </a:r>
          <a:r>
            <a:rPr lang="en-US"/>
            <a:t>?</a:t>
          </a:r>
          <a:r>
            <a:rPr lang="en-US" b="1"/>
            <a:t> </a:t>
          </a:r>
          <a:endParaRPr lang="en-US"/>
        </a:p>
      </dgm:t>
    </dgm:pt>
    <dgm:pt modelId="{4219D14B-9012-40F3-BF42-FC25E920E574}" type="parTrans" cxnId="{CC171836-DCB8-4044-8C53-BDB547074DA8}">
      <dgm:prSet/>
      <dgm:spPr/>
      <dgm:t>
        <a:bodyPr/>
        <a:lstStyle/>
        <a:p>
          <a:endParaRPr lang="en-US"/>
        </a:p>
      </dgm:t>
    </dgm:pt>
    <dgm:pt modelId="{4F514C36-1380-4D19-9534-CF099E7216DA}" type="sibTrans" cxnId="{CC171836-DCB8-4044-8C53-BDB547074DA8}">
      <dgm:prSet/>
      <dgm:spPr/>
      <dgm:t>
        <a:bodyPr/>
        <a:lstStyle/>
        <a:p>
          <a:pPr>
            <a:lnSpc>
              <a:spcPct val="100000"/>
            </a:lnSpc>
          </a:pPr>
          <a:endParaRPr lang="en-US"/>
        </a:p>
      </dgm:t>
    </dgm:pt>
    <dgm:pt modelId="{D4502572-665A-4AB1-A411-907A660D8DD6}">
      <dgm:prSet/>
      <dgm:spPr/>
      <dgm:t>
        <a:bodyPr/>
        <a:lstStyle/>
        <a:p>
          <a:pPr>
            <a:lnSpc>
              <a:spcPct val="100000"/>
            </a:lnSpc>
          </a:pPr>
          <a:r>
            <a:rPr lang="en-US" b="1" err="1"/>
            <a:t>Aineiston</a:t>
          </a:r>
          <a:r>
            <a:rPr lang="en-US" b="1"/>
            <a:t> </a:t>
          </a:r>
          <a:r>
            <a:rPr lang="en-US" b="1" err="1"/>
            <a:t>esittely</a:t>
          </a:r>
          <a:r>
            <a:rPr lang="en-US" b="1"/>
            <a:t> </a:t>
          </a:r>
          <a:r>
            <a:rPr lang="en-US" b="1" err="1"/>
            <a:t>vastauksen</a:t>
          </a:r>
          <a:r>
            <a:rPr lang="en-US" b="1"/>
            <a:t> </a:t>
          </a:r>
          <a:r>
            <a:rPr lang="en-US" b="1" err="1"/>
            <a:t>alussa</a:t>
          </a:r>
          <a:r>
            <a:rPr lang="en-US" b="1"/>
            <a:t>: </a:t>
          </a:r>
          <a:r>
            <a:rPr lang="en-US"/>
            <a:t>Maria von </a:t>
          </a:r>
          <a:r>
            <a:rPr lang="en-US" err="1"/>
            <a:t>Gügelgenin</a:t>
          </a:r>
          <a:r>
            <a:rPr lang="en-US"/>
            <a:t> ja Vlada </a:t>
          </a:r>
          <a:r>
            <a:rPr lang="en-US" err="1"/>
            <a:t>Laukkosen</a:t>
          </a:r>
          <a:r>
            <a:rPr lang="en-US"/>
            <a:t> </a:t>
          </a:r>
          <a:r>
            <a:rPr lang="en-US" err="1"/>
            <a:t>tietokirjan</a:t>
          </a:r>
          <a:r>
            <a:rPr lang="en-US"/>
            <a:t> </a:t>
          </a:r>
          <a:r>
            <a:rPr lang="en-US" i="1" err="1"/>
            <a:t>Kaikki</a:t>
          </a:r>
          <a:r>
            <a:rPr lang="en-US" i="1"/>
            <a:t> </a:t>
          </a:r>
          <a:r>
            <a:rPr lang="en-US" i="1" err="1"/>
            <a:t>koodaa</a:t>
          </a:r>
          <a:r>
            <a:rPr lang="en-US"/>
            <a:t> (2020) </a:t>
          </a:r>
          <a:r>
            <a:rPr lang="en-US" err="1"/>
            <a:t>kannet</a:t>
          </a:r>
          <a:r>
            <a:rPr lang="en-US">
              <a:latin typeface="Calibri Light" panose="020F0302020204030204"/>
            </a:rPr>
            <a:t> </a:t>
          </a:r>
          <a:r>
            <a:rPr lang="en-US" err="1">
              <a:latin typeface="Calibri Light" panose="020F0302020204030204"/>
            </a:rPr>
            <a:t>luovat</a:t>
          </a:r>
          <a:r>
            <a:rPr lang="en-US">
              <a:latin typeface="Calibri Light" panose="020F0302020204030204"/>
            </a:rPr>
            <a:t> </a:t>
          </a:r>
          <a:r>
            <a:rPr lang="en-US" err="1">
              <a:latin typeface="Calibri Light" panose="020F0302020204030204"/>
            </a:rPr>
            <a:t>teoksesta</a:t>
          </a:r>
          <a:r>
            <a:rPr lang="en-US">
              <a:latin typeface="Calibri Light" panose="020F0302020204030204"/>
            </a:rPr>
            <a:t> </a:t>
          </a:r>
          <a:r>
            <a:rPr lang="en-US" err="1">
              <a:latin typeface="Calibri Light" panose="020F0302020204030204"/>
            </a:rPr>
            <a:t>pirteän</a:t>
          </a:r>
          <a:r>
            <a:rPr lang="en-US">
              <a:latin typeface="Calibri Light" panose="020F0302020204030204"/>
            </a:rPr>
            <a:t> </a:t>
          </a:r>
          <a:r>
            <a:rPr lang="en-US" err="1">
              <a:latin typeface="Calibri Light" panose="020F0302020204030204"/>
            </a:rPr>
            <a:t>mielikuvan</a:t>
          </a:r>
          <a:r>
            <a:rPr lang="en-US">
              <a:latin typeface="Calibri Light" panose="020F0302020204030204"/>
            </a:rPr>
            <a:t>.</a:t>
          </a:r>
          <a:endParaRPr lang="en-US"/>
        </a:p>
      </dgm:t>
    </dgm:pt>
    <dgm:pt modelId="{8BEB2DCC-EC81-4840-87C6-B1C1CBABE332}" type="parTrans" cxnId="{2E3F4ABE-8182-4B12-882F-103200CF6176}">
      <dgm:prSet/>
      <dgm:spPr/>
      <dgm:t>
        <a:bodyPr/>
        <a:lstStyle/>
        <a:p>
          <a:endParaRPr lang="en-US"/>
        </a:p>
      </dgm:t>
    </dgm:pt>
    <dgm:pt modelId="{59197B7A-5446-4751-9B02-E6CD83EFA8CA}" type="sibTrans" cxnId="{2E3F4ABE-8182-4B12-882F-103200CF6176}">
      <dgm:prSet/>
      <dgm:spPr/>
      <dgm:t>
        <a:bodyPr/>
        <a:lstStyle/>
        <a:p>
          <a:pPr>
            <a:lnSpc>
              <a:spcPct val="100000"/>
            </a:lnSpc>
          </a:pPr>
          <a:endParaRPr lang="en-US"/>
        </a:p>
      </dgm:t>
    </dgm:pt>
    <dgm:pt modelId="{113DE630-C29A-4D37-8472-D1212A13D4EA}">
      <dgm:prSet/>
      <dgm:spPr/>
      <dgm:t>
        <a:bodyPr/>
        <a:lstStyle/>
        <a:p>
          <a:pPr>
            <a:lnSpc>
              <a:spcPct val="100000"/>
            </a:lnSpc>
          </a:pPr>
          <a:r>
            <a:rPr lang="en-US" b="1" err="1"/>
            <a:t>Pohjatekstin</a:t>
          </a:r>
          <a:r>
            <a:rPr lang="en-US" b="1"/>
            <a:t> </a:t>
          </a:r>
          <a:r>
            <a:rPr lang="en-US" b="1" err="1"/>
            <a:t>tavoite</a:t>
          </a:r>
          <a:r>
            <a:rPr lang="en-US" b="1"/>
            <a:t> </a:t>
          </a:r>
          <a:r>
            <a:rPr lang="en-US" err="1"/>
            <a:t>Kansien</a:t>
          </a:r>
          <a:r>
            <a:rPr lang="en-US"/>
            <a:t> </a:t>
          </a:r>
          <a:r>
            <a:rPr lang="en-US" err="1"/>
            <a:t>tavoite</a:t>
          </a:r>
          <a:r>
            <a:rPr lang="en-US"/>
            <a:t> on </a:t>
          </a:r>
          <a:r>
            <a:rPr lang="en-US" err="1"/>
            <a:t>houkutella</a:t>
          </a:r>
          <a:r>
            <a:rPr lang="en-US"/>
            <a:t> </a:t>
          </a:r>
          <a:r>
            <a:rPr lang="en-US" err="1"/>
            <a:t>lukemaan</a:t>
          </a:r>
          <a:r>
            <a:rPr lang="en-US"/>
            <a:t> tai </a:t>
          </a:r>
          <a:r>
            <a:rPr lang="en-US" err="1"/>
            <a:t>ostamaan</a:t>
          </a:r>
          <a:r>
            <a:rPr lang="en-US"/>
            <a:t> </a:t>
          </a:r>
          <a:r>
            <a:rPr lang="en-US" err="1"/>
            <a:t>kirja</a:t>
          </a:r>
          <a:r>
            <a:rPr lang="en-US"/>
            <a:t>. </a:t>
          </a:r>
        </a:p>
      </dgm:t>
    </dgm:pt>
    <dgm:pt modelId="{5ACAE5F2-67C0-4C12-A3F8-1A1061C8F202}" type="parTrans" cxnId="{497ECF83-D80B-441F-8A51-FA2A18A04224}">
      <dgm:prSet/>
      <dgm:spPr/>
      <dgm:t>
        <a:bodyPr/>
        <a:lstStyle/>
        <a:p>
          <a:endParaRPr lang="en-US"/>
        </a:p>
      </dgm:t>
    </dgm:pt>
    <dgm:pt modelId="{A94C792A-C95C-408E-8851-EF0338E0CCFF}" type="sibTrans" cxnId="{497ECF83-D80B-441F-8A51-FA2A18A04224}">
      <dgm:prSet/>
      <dgm:spPr/>
      <dgm:t>
        <a:bodyPr/>
        <a:lstStyle/>
        <a:p>
          <a:endParaRPr lang="en-US"/>
        </a:p>
      </dgm:t>
    </dgm:pt>
    <dgm:pt modelId="{943FADA1-E5A8-474A-9D66-17BED299A409}" type="pres">
      <dgm:prSet presAssocID="{10F83BE0-8A5F-438E-AA63-254EC5358913}" presName="root" presStyleCnt="0">
        <dgm:presLayoutVars>
          <dgm:dir/>
          <dgm:resizeHandles val="exact"/>
        </dgm:presLayoutVars>
      </dgm:prSet>
      <dgm:spPr/>
    </dgm:pt>
    <dgm:pt modelId="{BEEC3C92-5E89-42D1-AF05-C933BF9C750D}" type="pres">
      <dgm:prSet presAssocID="{D429BC7A-85ED-4840-9DB1-3D0B1B93322E}" presName="compNode" presStyleCnt="0"/>
      <dgm:spPr/>
    </dgm:pt>
    <dgm:pt modelId="{16DDA101-24FB-4C3D-BACC-74FFEAF4B3A4}" type="pres">
      <dgm:prSet presAssocID="{D429BC7A-85ED-4840-9DB1-3D0B1B93322E}" presName="bgRect" presStyleLbl="bgShp" presStyleIdx="0" presStyleCnt="3"/>
      <dgm:spPr/>
    </dgm:pt>
    <dgm:pt modelId="{CCDD2D88-2EE8-40C7-8145-B7C2B9BE8C2F}" type="pres">
      <dgm:prSet presAssocID="{D429BC7A-85ED-4840-9DB1-3D0B1B9332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ivakoodi"/>
        </a:ext>
      </dgm:extLst>
    </dgm:pt>
    <dgm:pt modelId="{92719E9B-1A2C-4677-B179-2ABADEBB2894}" type="pres">
      <dgm:prSet presAssocID="{D429BC7A-85ED-4840-9DB1-3D0B1B93322E}" presName="spaceRect" presStyleCnt="0"/>
      <dgm:spPr/>
    </dgm:pt>
    <dgm:pt modelId="{7214C306-FF35-443C-A0E8-DD0A6AE77FCF}" type="pres">
      <dgm:prSet presAssocID="{D429BC7A-85ED-4840-9DB1-3D0B1B93322E}" presName="parTx" presStyleLbl="revTx" presStyleIdx="0" presStyleCnt="3">
        <dgm:presLayoutVars>
          <dgm:chMax val="0"/>
          <dgm:chPref val="0"/>
        </dgm:presLayoutVars>
      </dgm:prSet>
      <dgm:spPr/>
    </dgm:pt>
    <dgm:pt modelId="{AECC045E-7285-4CE3-808B-FB7806BE422C}" type="pres">
      <dgm:prSet presAssocID="{4F514C36-1380-4D19-9534-CF099E7216DA}" presName="sibTrans" presStyleCnt="0"/>
      <dgm:spPr/>
    </dgm:pt>
    <dgm:pt modelId="{1A27A9DE-5B2B-4EFF-9098-6741D589D6C6}" type="pres">
      <dgm:prSet presAssocID="{D4502572-665A-4AB1-A411-907A660D8DD6}" presName="compNode" presStyleCnt="0"/>
      <dgm:spPr/>
    </dgm:pt>
    <dgm:pt modelId="{B93BFB6E-9EC9-4A8C-B346-4BF7B0BAB304}" type="pres">
      <dgm:prSet presAssocID="{D4502572-665A-4AB1-A411-907A660D8DD6}" presName="bgRect" presStyleLbl="bgShp" presStyleIdx="1" presStyleCnt="3"/>
      <dgm:spPr/>
    </dgm:pt>
    <dgm:pt modelId="{22D586AC-0CAE-42BD-B749-EB4282191436}" type="pres">
      <dgm:prSet presAssocID="{D4502572-665A-4AB1-A411-907A660D8D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setti"/>
        </a:ext>
      </dgm:extLst>
    </dgm:pt>
    <dgm:pt modelId="{D5FFC77C-0D27-48EC-A8BF-2C938E1C50F7}" type="pres">
      <dgm:prSet presAssocID="{D4502572-665A-4AB1-A411-907A660D8DD6}" presName="spaceRect" presStyleCnt="0"/>
      <dgm:spPr/>
    </dgm:pt>
    <dgm:pt modelId="{331065EE-7B5F-49AC-B8AE-8738103BDA63}" type="pres">
      <dgm:prSet presAssocID="{D4502572-665A-4AB1-A411-907A660D8DD6}" presName="parTx" presStyleLbl="revTx" presStyleIdx="1" presStyleCnt="3">
        <dgm:presLayoutVars>
          <dgm:chMax val="0"/>
          <dgm:chPref val="0"/>
        </dgm:presLayoutVars>
      </dgm:prSet>
      <dgm:spPr/>
    </dgm:pt>
    <dgm:pt modelId="{DCC8D495-759E-4D23-B928-5309CBCD19D3}" type="pres">
      <dgm:prSet presAssocID="{59197B7A-5446-4751-9B02-E6CD83EFA8CA}" presName="sibTrans" presStyleCnt="0"/>
      <dgm:spPr/>
    </dgm:pt>
    <dgm:pt modelId="{87EA5DEE-5F52-40CA-A1C1-D84E1DFE593B}" type="pres">
      <dgm:prSet presAssocID="{113DE630-C29A-4D37-8472-D1212A13D4EA}" presName="compNode" presStyleCnt="0"/>
      <dgm:spPr/>
    </dgm:pt>
    <dgm:pt modelId="{C1F7DA67-5D76-4D24-BAAF-264AF41502E0}" type="pres">
      <dgm:prSet presAssocID="{113DE630-C29A-4D37-8472-D1212A13D4EA}" presName="bgRect" presStyleLbl="bgShp" presStyleIdx="2" presStyleCnt="3"/>
      <dgm:spPr/>
    </dgm:pt>
    <dgm:pt modelId="{3FB4CF25-9D44-49C6-9AF0-F287E80AE453}" type="pres">
      <dgm:prSet presAssocID="{113DE630-C29A-4D37-8472-D1212A13D4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alitaulu"/>
        </a:ext>
      </dgm:extLst>
    </dgm:pt>
    <dgm:pt modelId="{465A4DEE-85E8-456F-B5B6-CFE0143F291E}" type="pres">
      <dgm:prSet presAssocID="{113DE630-C29A-4D37-8472-D1212A13D4EA}" presName="spaceRect" presStyleCnt="0"/>
      <dgm:spPr/>
    </dgm:pt>
    <dgm:pt modelId="{A421D858-CB3A-40C8-9FE2-511EB671D3A0}" type="pres">
      <dgm:prSet presAssocID="{113DE630-C29A-4D37-8472-D1212A13D4EA}" presName="parTx" presStyleLbl="revTx" presStyleIdx="2" presStyleCnt="3">
        <dgm:presLayoutVars>
          <dgm:chMax val="0"/>
          <dgm:chPref val="0"/>
        </dgm:presLayoutVars>
      </dgm:prSet>
      <dgm:spPr/>
    </dgm:pt>
  </dgm:ptLst>
  <dgm:cxnLst>
    <dgm:cxn modelId="{CC171836-DCB8-4044-8C53-BDB547074DA8}" srcId="{10F83BE0-8A5F-438E-AA63-254EC5358913}" destId="{D429BC7A-85ED-4840-9DB1-3D0B1B93322E}" srcOrd="0" destOrd="0" parTransId="{4219D14B-9012-40F3-BF42-FC25E920E574}" sibTransId="{4F514C36-1380-4D19-9534-CF099E7216DA}"/>
    <dgm:cxn modelId="{B7259C70-DDC7-4909-AF5B-455E665A97F8}" type="presOf" srcId="{113DE630-C29A-4D37-8472-D1212A13D4EA}" destId="{A421D858-CB3A-40C8-9FE2-511EB671D3A0}" srcOrd="0" destOrd="0" presId="urn:microsoft.com/office/officeart/2018/2/layout/IconVerticalSolidList"/>
    <dgm:cxn modelId="{497ECF83-D80B-441F-8A51-FA2A18A04224}" srcId="{10F83BE0-8A5F-438E-AA63-254EC5358913}" destId="{113DE630-C29A-4D37-8472-D1212A13D4EA}" srcOrd="2" destOrd="0" parTransId="{5ACAE5F2-67C0-4C12-A3F8-1A1061C8F202}" sibTransId="{A94C792A-C95C-408E-8851-EF0338E0CCFF}"/>
    <dgm:cxn modelId="{6A94789E-0316-486A-B9E0-5E162E5661B9}" type="presOf" srcId="{D4502572-665A-4AB1-A411-907A660D8DD6}" destId="{331065EE-7B5F-49AC-B8AE-8738103BDA63}" srcOrd="0" destOrd="0" presId="urn:microsoft.com/office/officeart/2018/2/layout/IconVerticalSolidList"/>
    <dgm:cxn modelId="{2E3F4ABE-8182-4B12-882F-103200CF6176}" srcId="{10F83BE0-8A5F-438E-AA63-254EC5358913}" destId="{D4502572-665A-4AB1-A411-907A660D8DD6}" srcOrd="1" destOrd="0" parTransId="{8BEB2DCC-EC81-4840-87C6-B1C1CBABE332}" sibTransId="{59197B7A-5446-4751-9B02-E6CD83EFA8CA}"/>
    <dgm:cxn modelId="{F92539C6-2090-40EC-9C96-75B23ECD8F8A}" type="presOf" srcId="{10F83BE0-8A5F-438E-AA63-254EC5358913}" destId="{943FADA1-E5A8-474A-9D66-17BED299A409}" srcOrd="0" destOrd="0" presId="urn:microsoft.com/office/officeart/2018/2/layout/IconVerticalSolidList"/>
    <dgm:cxn modelId="{EB4BC6FE-6E1B-44F3-8A25-A2799AB4B7FE}" type="presOf" srcId="{D429BC7A-85ED-4840-9DB1-3D0B1B93322E}" destId="{7214C306-FF35-443C-A0E8-DD0A6AE77FCF}" srcOrd="0" destOrd="0" presId="urn:microsoft.com/office/officeart/2018/2/layout/IconVerticalSolidList"/>
    <dgm:cxn modelId="{F5DD2986-CA09-4B14-B1C0-88FD28ADF4A1}" type="presParOf" srcId="{943FADA1-E5A8-474A-9D66-17BED299A409}" destId="{BEEC3C92-5E89-42D1-AF05-C933BF9C750D}" srcOrd="0" destOrd="0" presId="urn:microsoft.com/office/officeart/2018/2/layout/IconVerticalSolidList"/>
    <dgm:cxn modelId="{237B2435-1B4C-4682-A12A-A0AF20EBCE3B}" type="presParOf" srcId="{BEEC3C92-5E89-42D1-AF05-C933BF9C750D}" destId="{16DDA101-24FB-4C3D-BACC-74FFEAF4B3A4}" srcOrd="0" destOrd="0" presId="urn:microsoft.com/office/officeart/2018/2/layout/IconVerticalSolidList"/>
    <dgm:cxn modelId="{D27F7AD9-87E3-4392-BE68-111A94DA1ED3}" type="presParOf" srcId="{BEEC3C92-5E89-42D1-AF05-C933BF9C750D}" destId="{CCDD2D88-2EE8-40C7-8145-B7C2B9BE8C2F}" srcOrd="1" destOrd="0" presId="urn:microsoft.com/office/officeart/2018/2/layout/IconVerticalSolidList"/>
    <dgm:cxn modelId="{3F024FCB-54A0-4E42-9CEB-9ED2E698829B}" type="presParOf" srcId="{BEEC3C92-5E89-42D1-AF05-C933BF9C750D}" destId="{92719E9B-1A2C-4677-B179-2ABADEBB2894}" srcOrd="2" destOrd="0" presId="urn:microsoft.com/office/officeart/2018/2/layout/IconVerticalSolidList"/>
    <dgm:cxn modelId="{9F64973E-23FE-4F9C-83AE-5C6081880447}" type="presParOf" srcId="{BEEC3C92-5E89-42D1-AF05-C933BF9C750D}" destId="{7214C306-FF35-443C-A0E8-DD0A6AE77FCF}" srcOrd="3" destOrd="0" presId="urn:microsoft.com/office/officeart/2018/2/layout/IconVerticalSolidList"/>
    <dgm:cxn modelId="{E5A6C687-A572-4FAF-8B27-3B5AD445C7F4}" type="presParOf" srcId="{943FADA1-E5A8-474A-9D66-17BED299A409}" destId="{AECC045E-7285-4CE3-808B-FB7806BE422C}" srcOrd="1" destOrd="0" presId="urn:microsoft.com/office/officeart/2018/2/layout/IconVerticalSolidList"/>
    <dgm:cxn modelId="{353C70AC-1139-4577-9684-5102BC9ACE3B}" type="presParOf" srcId="{943FADA1-E5A8-474A-9D66-17BED299A409}" destId="{1A27A9DE-5B2B-4EFF-9098-6741D589D6C6}" srcOrd="2" destOrd="0" presId="urn:microsoft.com/office/officeart/2018/2/layout/IconVerticalSolidList"/>
    <dgm:cxn modelId="{00149846-CDA6-4AFF-A25C-E41098C3DD64}" type="presParOf" srcId="{1A27A9DE-5B2B-4EFF-9098-6741D589D6C6}" destId="{B93BFB6E-9EC9-4A8C-B346-4BF7B0BAB304}" srcOrd="0" destOrd="0" presId="urn:microsoft.com/office/officeart/2018/2/layout/IconVerticalSolidList"/>
    <dgm:cxn modelId="{3754E2F1-80C5-463F-A9FB-9D6FE510EE80}" type="presParOf" srcId="{1A27A9DE-5B2B-4EFF-9098-6741D589D6C6}" destId="{22D586AC-0CAE-42BD-B749-EB4282191436}" srcOrd="1" destOrd="0" presId="urn:microsoft.com/office/officeart/2018/2/layout/IconVerticalSolidList"/>
    <dgm:cxn modelId="{E32CFF2E-4626-4441-8AF5-62C2B16169CD}" type="presParOf" srcId="{1A27A9DE-5B2B-4EFF-9098-6741D589D6C6}" destId="{D5FFC77C-0D27-48EC-A8BF-2C938E1C50F7}" srcOrd="2" destOrd="0" presId="urn:microsoft.com/office/officeart/2018/2/layout/IconVerticalSolidList"/>
    <dgm:cxn modelId="{5DEEF890-59AD-408A-A20F-C364AF0BC155}" type="presParOf" srcId="{1A27A9DE-5B2B-4EFF-9098-6741D589D6C6}" destId="{331065EE-7B5F-49AC-B8AE-8738103BDA63}" srcOrd="3" destOrd="0" presId="urn:microsoft.com/office/officeart/2018/2/layout/IconVerticalSolidList"/>
    <dgm:cxn modelId="{53464207-2A48-4854-955B-722140FD4CD9}" type="presParOf" srcId="{943FADA1-E5A8-474A-9D66-17BED299A409}" destId="{DCC8D495-759E-4D23-B928-5309CBCD19D3}" srcOrd="3" destOrd="0" presId="urn:microsoft.com/office/officeart/2018/2/layout/IconVerticalSolidList"/>
    <dgm:cxn modelId="{4C2D21D0-95B6-4815-BB23-D9E12FECFFE3}" type="presParOf" srcId="{943FADA1-E5A8-474A-9D66-17BED299A409}" destId="{87EA5DEE-5F52-40CA-A1C1-D84E1DFE593B}" srcOrd="4" destOrd="0" presId="urn:microsoft.com/office/officeart/2018/2/layout/IconVerticalSolidList"/>
    <dgm:cxn modelId="{0DAD2454-5E9B-4417-A01C-98AEBA0C4D79}" type="presParOf" srcId="{87EA5DEE-5F52-40CA-A1C1-D84E1DFE593B}" destId="{C1F7DA67-5D76-4D24-BAAF-264AF41502E0}" srcOrd="0" destOrd="0" presId="urn:microsoft.com/office/officeart/2018/2/layout/IconVerticalSolidList"/>
    <dgm:cxn modelId="{ED7D73B9-656E-4A64-9A07-98E54BEB9B6F}" type="presParOf" srcId="{87EA5DEE-5F52-40CA-A1C1-D84E1DFE593B}" destId="{3FB4CF25-9D44-49C6-9AF0-F287E80AE453}" srcOrd="1" destOrd="0" presId="urn:microsoft.com/office/officeart/2018/2/layout/IconVerticalSolidList"/>
    <dgm:cxn modelId="{6B9F13CE-E50B-47EA-95F5-42B9295C02F6}" type="presParOf" srcId="{87EA5DEE-5F52-40CA-A1C1-D84E1DFE593B}" destId="{465A4DEE-85E8-456F-B5B6-CFE0143F291E}" srcOrd="2" destOrd="0" presId="urn:microsoft.com/office/officeart/2018/2/layout/IconVerticalSolidList"/>
    <dgm:cxn modelId="{84F974D1-98CA-4FC2-8A77-6224676E5ABA}" type="presParOf" srcId="{87EA5DEE-5F52-40CA-A1C1-D84E1DFE593B}" destId="{A421D858-CB3A-40C8-9FE2-511EB671D3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EAD0D4-BBB4-4F4B-8949-40B5A81890E6}"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3A727174-FEFD-480A-9E7B-AA7C04B27617}">
      <dgm:prSet/>
      <dgm:spPr/>
      <dgm:t>
        <a:bodyPr/>
        <a:lstStyle/>
        <a:p>
          <a:r>
            <a:rPr lang="fi-FI" dirty="0"/>
            <a:t>Lukutaidon vastauksessa </a:t>
          </a:r>
          <a:r>
            <a:rPr lang="fi-FI" dirty="0" err="1"/>
            <a:t>arvioidaaan</a:t>
          </a:r>
          <a:r>
            <a:rPr lang="fi-FI" dirty="0"/>
            <a:t> kriittistä ja kulttuurista lukutaitoa. </a:t>
          </a:r>
          <a:endParaRPr lang="en-US" dirty="0"/>
        </a:p>
      </dgm:t>
    </dgm:pt>
    <dgm:pt modelId="{1A8E65F2-BB57-4441-9E94-231AF428BB1B}" type="parTrans" cxnId="{F6E57A12-FB61-4F30-86E1-1C77F592B0A1}">
      <dgm:prSet/>
      <dgm:spPr/>
      <dgm:t>
        <a:bodyPr/>
        <a:lstStyle/>
        <a:p>
          <a:endParaRPr lang="en-US"/>
        </a:p>
      </dgm:t>
    </dgm:pt>
    <dgm:pt modelId="{55014163-1F0F-4536-81FC-CE6B224B8270}" type="sibTrans" cxnId="{F6E57A12-FB61-4F30-86E1-1C77F592B0A1}">
      <dgm:prSet/>
      <dgm:spPr/>
      <dgm:t>
        <a:bodyPr/>
        <a:lstStyle/>
        <a:p>
          <a:endParaRPr lang="en-US"/>
        </a:p>
      </dgm:t>
    </dgm:pt>
    <dgm:pt modelId="{73154790-DEA7-442E-9F0E-F1A68AE40838}">
      <dgm:prSet/>
      <dgm:spPr/>
      <dgm:t>
        <a:bodyPr/>
        <a:lstStyle/>
        <a:p>
          <a:r>
            <a:rPr lang="fi-FI" b="1" dirty="0"/>
            <a:t>Kriittinen lukutaito</a:t>
          </a:r>
          <a:r>
            <a:rPr lang="fi-FI" dirty="0"/>
            <a:t> tarkoittaa, että kirjoittaja pohtii ja kyseenalaistaa tekstiä. </a:t>
          </a:r>
          <a:endParaRPr lang="en-US" dirty="0"/>
        </a:p>
      </dgm:t>
    </dgm:pt>
    <dgm:pt modelId="{FFC3D806-ECBB-4977-B85C-761FD6667EF9}" type="parTrans" cxnId="{E5694A44-41D5-4326-BEFB-6BA84A183DB5}">
      <dgm:prSet/>
      <dgm:spPr/>
      <dgm:t>
        <a:bodyPr/>
        <a:lstStyle/>
        <a:p>
          <a:endParaRPr lang="en-US"/>
        </a:p>
      </dgm:t>
    </dgm:pt>
    <dgm:pt modelId="{842E2F84-4B76-435E-9312-3BB62D84ED71}" type="sibTrans" cxnId="{E5694A44-41D5-4326-BEFB-6BA84A183DB5}">
      <dgm:prSet/>
      <dgm:spPr/>
      <dgm:t>
        <a:bodyPr/>
        <a:lstStyle/>
        <a:p>
          <a:endParaRPr lang="en-US"/>
        </a:p>
      </dgm:t>
    </dgm:pt>
    <dgm:pt modelId="{A3355089-941C-4601-B9A7-DEC1FCEAA8B8}">
      <dgm:prSet/>
      <dgm:spPr/>
      <dgm:t>
        <a:bodyPr/>
        <a:lstStyle/>
        <a:p>
          <a:r>
            <a:rPr lang="fi-FI" b="1" dirty="0"/>
            <a:t>Kulttuurinen lukutaito</a:t>
          </a:r>
          <a:r>
            <a:rPr lang="fi-FI" dirty="0"/>
            <a:t> tarkoittaa taas tekstin sitomista kontekstiin.</a:t>
          </a:r>
          <a:endParaRPr lang="en-US" dirty="0"/>
        </a:p>
      </dgm:t>
    </dgm:pt>
    <dgm:pt modelId="{8F7180D9-468C-4F56-A6A4-4ECB5CB2E999}" type="parTrans" cxnId="{EC0382C2-4DDF-4752-9168-BC5D99294FE7}">
      <dgm:prSet/>
      <dgm:spPr/>
      <dgm:t>
        <a:bodyPr/>
        <a:lstStyle/>
        <a:p>
          <a:endParaRPr lang="en-US"/>
        </a:p>
      </dgm:t>
    </dgm:pt>
    <dgm:pt modelId="{1E95674B-DACD-4C27-BD37-2A2ECE61A50F}" type="sibTrans" cxnId="{EC0382C2-4DDF-4752-9168-BC5D99294FE7}">
      <dgm:prSet/>
      <dgm:spPr/>
      <dgm:t>
        <a:bodyPr/>
        <a:lstStyle/>
        <a:p>
          <a:endParaRPr lang="en-US"/>
        </a:p>
      </dgm:t>
    </dgm:pt>
    <dgm:pt modelId="{553E4564-3657-443E-A949-B1F6D93B1156}" type="pres">
      <dgm:prSet presAssocID="{EFEAD0D4-BBB4-4F4B-8949-40B5A81890E6}" presName="vert0" presStyleCnt="0">
        <dgm:presLayoutVars>
          <dgm:dir/>
          <dgm:animOne val="branch"/>
          <dgm:animLvl val="lvl"/>
        </dgm:presLayoutVars>
      </dgm:prSet>
      <dgm:spPr/>
    </dgm:pt>
    <dgm:pt modelId="{C79D6D9A-E841-415A-A2CC-58F58CE32C5C}" type="pres">
      <dgm:prSet presAssocID="{3A727174-FEFD-480A-9E7B-AA7C04B27617}" presName="thickLine" presStyleLbl="alignNode1" presStyleIdx="0" presStyleCnt="3"/>
      <dgm:spPr/>
    </dgm:pt>
    <dgm:pt modelId="{32A9F90A-BA11-46CE-9AB4-6C758C3B1A3D}" type="pres">
      <dgm:prSet presAssocID="{3A727174-FEFD-480A-9E7B-AA7C04B27617}" presName="horz1" presStyleCnt="0"/>
      <dgm:spPr/>
    </dgm:pt>
    <dgm:pt modelId="{221082CB-3B31-4C66-9FF0-D8DE6A3928EC}" type="pres">
      <dgm:prSet presAssocID="{3A727174-FEFD-480A-9E7B-AA7C04B27617}" presName="tx1" presStyleLbl="revTx" presStyleIdx="0" presStyleCnt="3"/>
      <dgm:spPr/>
    </dgm:pt>
    <dgm:pt modelId="{2714406D-CEFD-4581-A6E3-26E8F41515CC}" type="pres">
      <dgm:prSet presAssocID="{3A727174-FEFD-480A-9E7B-AA7C04B27617}" presName="vert1" presStyleCnt="0"/>
      <dgm:spPr/>
    </dgm:pt>
    <dgm:pt modelId="{D2C11AE2-2542-40E6-8422-4CD9EC352F07}" type="pres">
      <dgm:prSet presAssocID="{73154790-DEA7-442E-9F0E-F1A68AE40838}" presName="thickLine" presStyleLbl="alignNode1" presStyleIdx="1" presStyleCnt="3"/>
      <dgm:spPr/>
    </dgm:pt>
    <dgm:pt modelId="{D3AE380C-5F01-449F-A41D-712B7D68FD83}" type="pres">
      <dgm:prSet presAssocID="{73154790-DEA7-442E-9F0E-F1A68AE40838}" presName="horz1" presStyleCnt="0"/>
      <dgm:spPr/>
    </dgm:pt>
    <dgm:pt modelId="{93620F05-63DC-4CAD-B401-B25D5287C2ED}" type="pres">
      <dgm:prSet presAssocID="{73154790-DEA7-442E-9F0E-F1A68AE40838}" presName="tx1" presStyleLbl="revTx" presStyleIdx="1" presStyleCnt="3"/>
      <dgm:spPr/>
    </dgm:pt>
    <dgm:pt modelId="{24A44D96-6ED7-4BAD-B5AE-FB56558603E0}" type="pres">
      <dgm:prSet presAssocID="{73154790-DEA7-442E-9F0E-F1A68AE40838}" presName="vert1" presStyleCnt="0"/>
      <dgm:spPr/>
    </dgm:pt>
    <dgm:pt modelId="{772128DA-95F2-4912-A6CE-22CB7C801F7D}" type="pres">
      <dgm:prSet presAssocID="{A3355089-941C-4601-B9A7-DEC1FCEAA8B8}" presName="thickLine" presStyleLbl="alignNode1" presStyleIdx="2" presStyleCnt="3"/>
      <dgm:spPr/>
    </dgm:pt>
    <dgm:pt modelId="{0BF46361-543E-4068-A01F-CE139CF0462B}" type="pres">
      <dgm:prSet presAssocID="{A3355089-941C-4601-B9A7-DEC1FCEAA8B8}" presName="horz1" presStyleCnt="0"/>
      <dgm:spPr/>
    </dgm:pt>
    <dgm:pt modelId="{C85FB4D4-30C6-447E-BF96-90FE68AF0C6E}" type="pres">
      <dgm:prSet presAssocID="{A3355089-941C-4601-B9A7-DEC1FCEAA8B8}" presName="tx1" presStyleLbl="revTx" presStyleIdx="2" presStyleCnt="3"/>
      <dgm:spPr/>
    </dgm:pt>
    <dgm:pt modelId="{28A42E77-8393-4429-BFA1-EA6990BFA6ED}" type="pres">
      <dgm:prSet presAssocID="{A3355089-941C-4601-B9A7-DEC1FCEAA8B8}" presName="vert1" presStyleCnt="0"/>
      <dgm:spPr/>
    </dgm:pt>
  </dgm:ptLst>
  <dgm:cxnLst>
    <dgm:cxn modelId="{4668E709-B302-48FC-9623-3EDC51069436}" type="presOf" srcId="{73154790-DEA7-442E-9F0E-F1A68AE40838}" destId="{93620F05-63DC-4CAD-B401-B25D5287C2ED}" srcOrd="0" destOrd="0" presId="urn:microsoft.com/office/officeart/2008/layout/LinedList"/>
    <dgm:cxn modelId="{F6E57A12-FB61-4F30-86E1-1C77F592B0A1}" srcId="{EFEAD0D4-BBB4-4F4B-8949-40B5A81890E6}" destId="{3A727174-FEFD-480A-9E7B-AA7C04B27617}" srcOrd="0" destOrd="0" parTransId="{1A8E65F2-BB57-4441-9E94-231AF428BB1B}" sibTransId="{55014163-1F0F-4536-81FC-CE6B224B8270}"/>
    <dgm:cxn modelId="{E5694A44-41D5-4326-BEFB-6BA84A183DB5}" srcId="{EFEAD0D4-BBB4-4F4B-8949-40B5A81890E6}" destId="{73154790-DEA7-442E-9F0E-F1A68AE40838}" srcOrd="1" destOrd="0" parTransId="{FFC3D806-ECBB-4977-B85C-761FD6667EF9}" sibTransId="{842E2F84-4B76-435E-9312-3BB62D84ED71}"/>
    <dgm:cxn modelId="{43D09469-C628-42BC-911A-3BE66BB6CDC4}" type="presOf" srcId="{A3355089-941C-4601-B9A7-DEC1FCEAA8B8}" destId="{C85FB4D4-30C6-447E-BF96-90FE68AF0C6E}" srcOrd="0" destOrd="0" presId="urn:microsoft.com/office/officeart/2008/layout/LinedList"/>
    <dgm:cxn modelId="{F2EC727D-6554-418B-98AF-B06453E45F22}" type="presOf" srcId="{EFEAD0D4-BBB4-4F4B-8949-40B5A81890E6}" destId="{553E4564-3657-443E-A949-B1F6D93B1156}" srcOrd="0" destOrd="0" presId="urn:microsoft.com/office/officeart/2008/layout/LinedList"/>
    <dgm:cxn modelId="{EC0382C2-4DDF-4752-9168-BC5D99294FE7}" srcId="{EFEAD0D4-BBB4-4F4B-8949-40B5A81890E6}" destId="{A3355089-941C-4601-B9A7-DEC1FCEAA8B8}" srcOrd="2" destOrd="0" parTransId="{8F7180D9-468C-4F56-A6A4-4ECB5CB2E999}" sibTransId="{1E95674B-DACD-4C27-BD37-2A2ECE61A50F}"/>
    <dgm:cxn modelId="{6ED07ADC-8213-448F-8B82-082627FFC7F7}" type="presOf" srcId="{3A727174-FEFD-480A-9E7B-AA7C04B27617}" destId="{221082CB-3B31-4C66-9FF0-D8DE6A3928EC}" srcOrd="0" destOrd="0" presId="urn:microsoft.com/office/officeart/2008/layout/LinedList"/>
    <dgm:cxn modelId="{C6DB4726-94FA-4080-832E-7FC271EBB595}" type="presParOf" srcId="{553E4564-3657-443E-A949-B1F6D93B1156}" destId="{C79D6D9A-E841-415A-A2CC-58F58CE32C5C}" srcOrd="0" destOrd="0" presId="urn:microsoft.com/office/officeart/2008/layout/LinedList"/>
    <dgm:cxn modelId="{2E95D420-79CD-4252-A30E-6DCCDEB88660}" type="presParOf" srcId="{553E4564-3657-443E-A949-B1F6D93B1156}" destId="{32A9F90A-BA11-46CE-9AB4-6C758C3B1A3D}" srcOrd="1" destOrd="0" presId="urn:microsoft.com/office/officeart/2008/layout/LinedList"/>
    <dgm:cxn modelId="{CA07F034-9E87-45EE-AA09-3216FBBAC09A}" type="presParOf" srcId="{32A9F90A-BA11-46CE-9AB4-6C758C3B1A3D}" destId="{221082CB-3B31-4C66-9FF0-D8DE6A3928EC}" srcOrd="0" destOrd="0" presId="urn:microsoft.com/office/officeart/2008/layout/LinedList"/>
    <dgm:cxn modelId="{BA3D8DD0-E7EB-472E-B49B-D41DBE130A16}" type="presParOf" srcId="{32A9F90A-BA11-46CE-9AB4-6C758C3B1A3D}" destId="{2714406D-CEFD-4581-A6E3-26E8F41515CC}" srcOrd="1" destOrd="0" presId="urn:microsoft.com/office/officeart/2008/layout/LinedList"/>
    <dgm:cxn modelId="{F9294D0D-3CE8-4BB8-BD04-3A19FD9972E6}" type="presParOf" srcId="{553E4564-3657-443E-A949-B1F6D93B1156}" destId="{D2C11AE2-2542-40E6-8422-4CD9EC352F07}" srcOrd="2" destOrd="0" presId="urn:microsoft.com/office/officeart/2008/layout/LinedList"/>
    <dgm:cxn modelId="{E0B0198C-C8DA-4F0A-89CC-D40CDBF49BFC}" type="presParOf" srcId="{553E4564-3657-443E-A949-B1F6D93B1156}" destId="{D3AE380C-5F01-449F-A41D-712B7D68FD83}" srcOrd="3" destOrd="0" presId="urn:microsoft.com/office/officeart/2008/layout/LinedList"/>
    <dgm:cxn modelId="{772CC7AB-3A87-4C15-8773-56D2C2CE8102}" type="presParOf" srcId="{D3AE380C-5F01-449F-A41D-712B7D68FD83}" destId="{93620F05-63DC-4CAD-B401-B25D5287C2ED}" srcOrd="0" destOrd="0" presId="urn:microsoft.com/office/officeart/2008/layout/LinedList"/>
    <dgm:cxn modelId="{7B61EBCF-D215-45BB-BB71-77D5D568DAC8}" type="presParOf" srcId="{D3AE380C-5F01-449F-A41D-712B7D68FD83}" destId="{24A44D96-6ED7-4BAD-B5AE-FB56558603E0}" srcOrd="1" destOrd="0" presId="urn:microsoft.com/office/officeart/2008/layout/LinedList"/>
    <dgm:cxn modelId="{9C4EFD5C-F856-4240-A1E9-0E5501D08895}" type="presParOf" srcId="{553E4564-3657-443E-A949-B1F6D93B1156}" destId="{772128DA-95F2-4912-A6CE-22CB7C801F7D}" srcOrd="4" destOrd="0" presId="urn:microsoft.com/office/officeart/2008/layout/LinedList"/>
    <dgm:cxn modelId="{548355EF-9CB4-49ED-9327-CEB8050B6288}" type="presParOf" srcId="{553E4564-3657-443E-A949-B1F6D93B1156}" destId="{0BF46361-543E-4068-A01F-CE139CF0462B}" srcOrd="5" destOrd="0" presId="urn:microsoft.com/office/officeart/2008/layout/LinedList"/>
    <dgm:cxn modelId="{9F48AAD2-9B17-4321-AE2F-F96EF5CD9931}" type="presParOf" srcId="{0BF46361-543E-4068-A01F-CE139CF0462B}" destId="{C85FB4D4-30C6-447E-BF96-90FE68AF0C6E}" srcOrd="0" destOrd="0" presId="urn:microsoft.com/office/officeart/2008/layout/LinedList"/>
    <dgm:cxn modelId="{57FBC97B-6C7F-46B5-8E98-016BB2C13EA9}" type="presParOf" srcId="{0BF46361-543E-4068-A01F-CE139CF0462B}" destId="{28A42E77-8393-4429-BFA1-EA6990BFA6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8D558-9A84-4DF1-A7DC-C68087C384D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C4A5159-EDAD-4E28-8212-E42F9EBF2B87}">
      <dgm:prSet/>
      <dgm:spPr/>
      <dgm:t>
        <a:bodyPr/>
        <a:lstStyle/>
        <a:p>
          <a:r>
            <a:rPr lang="fi-FI" b="1"/>
            <a:t>KOKONAISKUVA LUKUTAIDOSTA</a:t>
          </a:r>
          <a:endParaRPr lang="en-US"/>
        </a:p>
      </dgm:t>
    </dgm:pt>
    <dgm:pt modelId="{C3D95E31-C470-4F8D-AA3C-58602ADF9A96}" type="parTrans" cxnId="{CF754C8A-AB28-4E33-B281-7DAC99052CEE}">
      <dgm:prSet/>
      <dgm:spPr/>
      <dgm:t>
        <a:bodyPr/>
        <a:lstStyle/>
        <a:p>
          <a:endParaRPr lang="en-US"/>
        </a:p>
      </dgm:t>
    </dgm:pt>
    <dgm:pt modelId="{B35253AE-D1B4-4012-AEAD-61FB985E3214}" type="sibTrans" cxnId="{CF754C8A-AB28-4E33-B281-7DAC99052CEE}">
      <dgm:prSet/>
      <dgm:spPr/>
      <dgm:t>
        <a:bodyPr/>
        <a:lstStyle/>
        <a:p>
          <a:endParaRPr lang="en-US"/>
        </a:p>
      </dgm:t>
    </dgm:pt>
    <dgm:pt modelId="{62C486B1-5DD7-4DE7-B8B2-36C48009B2CB}">
      <dgm:prSet/>
      <dgm:spPr/>
      <dgm:t>
        <a:bodyPr/>
        <a:lstStyle/>
        <a:p>
          <a:r>
            <a:rPr lang="fi-FI"/>
            <a:t>Vastaus osoittaa erinomaista kriittisen ja kulttuurin lukutaidon hallintaa. Opiskelija esittää ehyen ja oivaltavan tulkinnan tekstistä. Hän osaa eritellä ja arvioida tekstin sisältöjä ja keinoja, ymmärtää sävyjä ja tekstin eri merkitystasoja. Tulkinnassa on otettu huomioon tekstilajipiirteet ja tekstin tilanne- ja kulttuurikonteksti. </a:t>
          </a:r>
          <a:endParaRPr lang="en-US"/>
        </a:p>
      </dgm:t>
    </dgm:pt>
    <dgm:pt modelId="{E68AEB4C-5905-422E-9520-1E6A80457508}" type="parTrans" cxnId="{5CFDA4D3-4482-4A8D-BC1A-F5A0608B5FCC}">
      <dgm:prSet/>
      <dgm:spPr/>
      <dgm:t>
        <a:bodyPr/>
        <a:lstStyle/>
        <a:p>
          <a:endParaRPr lang="en-US"/>
        </a:p>
      </dgm:t>
    </dgm:pt>
    <dgm:pt modelId="{48B16F1F-FE65-4B5F-9F4E-2279B9CBE8E8}" type="sibTrans" cxnId="{5CFDA4D3-4482-4A8D-BC1A-F5A0608B5FCC}">
      <dgm:prSet/>
      <dgm:spPr/>
      <dgm:t>
        <a:bodyPr/>
        <a:lstStyle/>
        <a:p>
          <a:endParaRPr lang="en-US"/>
        </a:p>
      </dgm:t>
    </dgm:pt>
    <dgm:pt modelId="{A28EB223-6D58-4E0F-8F65-11025E74ADA6}" type="pres">
      <dgm:prSet presAssocID="{3B78D558-9A84-4DF1-A7DC-C68087C384D7}" presName="linear" presStyleCnt="0">
        <dgm:presLayoutVars>
          <dgm:animLvl val="lvl"/>
          <dgm:resizeHandles val="exact"/>
        </dgm:presLayoutVars>
      </dgm:prSet>
      <dgm:spPr/>
    </dgm:pt>
    <dgm:pt modelId="{ED014895-1991-4D76-ADD2-BCE8D9C98AA3}" type="pres">
      <dgm:prSet presAssocID="{8C4A5159-EDAD-4E28-8212-E42F9EBF2B87}" presName="parentText" presStyleLbl="node1" presStyleIdx="0" presStyleCnt="1">
        <dgm:presLayoutVars>
          <dgm:chMax val="0"/>
          <dgm:bulletEnabled val="1"/>
        </dgm:presLayoutVars>
      </dgm:prSet>
      <dgm:spPr/>
    </dgm:pt>
    <dgm:pt modelId="{C512245A-2A22-43CA-8F47-C6BFEBAA772E}" type="pres">
      <dgm:prSet presAssocID="{8C4A5159-EDAD-4E28-8212-E42F9EBF2B87}" presName="childText" presStyleLbl="revTx" presStyleIdx="0" presStyleCnt="1">
        <dgm:presLayoutVars>
          <dgm:bulletEnabled val="1"/>
        </dgm:presLayoutVars>
      </dgm:prSet>
      <dgm:spPr/>
    </dgm:pt>
  </dgm:ptLst>
  <dgm:cxnLst>
    <dgm:cxn modelId="{CF754C8A-AB28-4E33-B281-7DAC99052CEE}" srcId="{3B78D558-9A84-4DF1-A7DC-C68087C384D7}" destId="{8C4A5159-EDAD-4E28-8212-E42F9EBF2B87}" srcOrd="0" destOrd="0" parTransId="{C3D95E31-C470-4F8D-AA3C-58602ADF9A96}" sibTransId="{B35253AE-D1B4-4012-AEAD-61FB985E3214}"/>
    <dgm:cxn modelId="{5CFDA4D3-4482-4A8D-BC1A-F5A0608B5FCC}" srcId="{8C4A5159-EDAD-4E28-8212-E42F9EBF2B87}" destId="{62C486B1-5DD7-4DE7-B8B2-36C48009B2CB}" srcOrd="0" destOrd="0" parTransId="{E68AEB4C-5905-422E-9520-1E6A80457508}" sibTransId="{48B16F1F-FE65-4B5F-9F4E-2279B9CBE8E8}"/>
    <dgm:cxn modelId="{041670D8-82BF-4C99-9D77-9FD997F77A70}" type="presOf" srcId="{8C4A5159-EDAD-4E28-8212-E42F9EBF2B87}" destId="{ED014895-1991-4D76-ADD2-BCE8D9C98AA3}" srcOrd="0" destOrd="0" presId="urn:microsoft.com/office/officeart/2005/8/layout/vList2"/>
    <dgm:cxn modelId="{671EB2E8-0074-431C-BA00-9CF62E4D5D86}" type="presOf" srcId="{3B78D558-9A84-4DF1-A7DC-C68087C384D7}" destId="{A28EB223-6D58-4E0F-8F65-11025E74ADA6}" srcOrd="0" destOrd="0" presId="urn:microsoft.com/office/officeart/2005/8/layout/vList2"/>
    <dgm:cxn modelId="{3C2969FA-1971-4A21-A544-9CBD333462E4}" type="presOf" srcId="{62C486B1-5DD7-4DE7-B8B2-36C48009B2CB}" destId="{C512245A-2A22-43CA-8F47-C6BFEBAA772E}" srcOrd="0" destOrd="0" presId="urn:microsoft.com/office/officeart/2005/8/layout/vList2"/>
    <dgm:cxn modelId="{A5586C46-DDE7-4705-8471-04139B10EBC6}" type="presParOf" srcId="{A28EB223-6D58-4E0F-8F65-11025E74ADA6}" destId="{ED014895-1991-4D76-ADD2-BCE8D9C98AA3}" srcOrd="0" destOrd="0" presId="urn:microsoft.com/office/officeart/2005/8/layout/vList2"/>
    <dgm:cxn modelId="{ED5BC501-BF7F-4618-BFF9-9A0074CC03A3}" type="presParOf" srcId="{A28EB223-6D58-4E0F-8F65-11025E74ADA6}" destId="{C512245A-2A22-43CA-8F47-C6BFEBAA772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DA101-24FB-4C3D-BACC-74FFEAF4B3A4}">
      <dsp:nvSpPr>
        <dsp:cNvPr id="0" name=""/>
        <dsp:cNvSpPr/>
      </dsp:nvSpPr>
      <dsp:spPr>
        <a:xfrm>
          <a:off x="0" y="4394"/>
          <a:ext cx="6545807" cy="13042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D2D88-2EE8-40C7-8145-B7C2B9BE8C2F}">
      <dsp:nvSpPr>
        <dsp:cNvPr id="0" name=""/>
        <dsp:cNvSpPr/>
      </dsp:nvSpPr>
      <dsp:spPr>
        <a:xfrm>
          <a:off x="394539" y="297853"/>
          <a:ext cx="718046" cy="717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14C306-FF35-443C-A0E8-DD0A6AE77FCF}">
      <dsp:nvSpPr>
        <dsp:cNvPr id="0" name=""/>
        <dsp:cNvSpPr/>
      </dsp:nvSpPr>
      <dsp:spPr>
        <a:xfrm>
          <a:off x="1507125" y="4394"/>
          <a:ext cx="4931981" cy="138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6" tIns="146796" rIns="146796" bIns="146796" numCol="1" spcCol="1270" anchor="ctr" anchorCtr="0">
          <a:noAutofit/>
        </a:bodyPr>
        <a:lstStyle/>
        <a:p>
          <a:pPr marL="0" lvl="0" indent="0" algn="l" defTabSz="622300">
            <a:lnSpc>
              <a:spcPct val="100000"/>
            </a:lnSpc>
            <a:spcBef>
              <a:spcPct val="0"/>
            </a:spcBef>
            <a:spcAft>
              <a:spcPct val="35000"/>
            </a:spcAft>
            <a:buNone/>
          </a:pPr>
          <a:r>
            <a:rPr lang="en-US" sz="1400" b="1" kern="1200" err="1"/>
            <a:t>Tehtävä</a:t>
          </a:r>
          <a:r>
            <a:rPr lang="en-US" sz="1400" b="1" kern="1200"/>
            <a:t>: </a:t>
          </a:r>
          <a:r>
            <a:rPr lang="en-US" sz="1400" kern="1200" err="1"/>
            <a:t>Millaisen</a:t>
          </a:r>
          <a:r>
            <a:rPr lang="en-US" sz="1400" kern="1200"/>
            <a:t> </a:t>
          </a:r>
          <a:r>
            <a:rPr lang="en-US" sz="1400" kern="1200" err="1"/>
            <a:t>kuvan</a:t>
          </a:r>
          <a:r>
            <a:rPr lang="en-US" sz="1400" kern="1200"/>
            <a:t> </a:t>
          </a:r>
          <a:r>
            <a:rPr lang="en-US" sz="1400" kern="1200" err="1"/>
            <a:t>kannet</a:t>
          </a:r>
          <a:r>
            <a:rPr lang="en-US" sz="1400" kern="1200"/>
            <a:t> </a:t>
          </a:r>
          <a:r>
            <a:rPr lang="en-US" sz="1400" kern="1200" err="1"/>
            <a:t>luovat</a:t>
          </a:r>
          <a:r>
            <a:rPr lang="en-US" sz="1400" kern="1200"/>
            <a:t> </a:t>
          </a:r>
          <a:r>
            <a:rPr lang="en-US" sz="1400" kern="1200" err="1"/>
            <a:t>Kaikki</a:t>
          </a:r>
          <a:r>
            <a:rPr lang="en-US" sz="1400" kern="1200"/>
            <a:t> </a:t>
          </a:r>
          <a:r>
            <a:rPr lang="en-US" sz="1400" kern="1200" err="1"/>
            <a:t>koodaa</a:t>
          </a:r>
          <a:r>
            <a:rPr lang="en-US" sz="1400" kern="1200"/>
            <a:t> -</a:t>
          </a:r>
          <a:r>
            <a:rPr lang="en-US" sz="1400" kern="1200" err="1"/>
            <a:t>tietokirjasta</a:t>
          </a:r>
          <a:r>
            <a:rPr lang="en-US" sz="1400" kern="1200"/>
            <a:t>?</a:t>
          </a:r>
          <a:r>
            <a:rPr lang="en-US" sz="1400" b="1" kern="1200"/>
            <a:t> </a:t>
          </a:r>
          <a:endParaRPr lang="en-US" sz="1400" kern="1200"/>
        </a:p>
      </dsp:txBody>
      <dsp:txXfrm>
        <a:off x="1507125" y="4394"/>
        <a:ext cx="4931981" cy="1387053"/>
      </dsp:txXfrm>
    </dsp:sp>
    <dsp:sp modelId="{B93BFB6E-9EC9-4A8C-B346-4BF7B0BAB304}">
      <dsp:nvSpPr>
        <dsp:cNvPr id="0" name=""/>
        <dsp:cNvSpPr/>
      </dsp:nvSpPr>
      <dsp:spPr>
        <a:xfrm>
          <a:off x="0" y="1727703"/>
          <a:ext cx="6545807" cy="13042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586AC-0CAE-42BD-B749-EB4282191436}">
      <dsp:nvSpPr>
        <dsp:cNvPr id="0" name=""/>
        <dsp:cNvSpPr/>
      </dsp:nvSpPr>
      <dsp:spPr>
        <a:xfrm>
          <a:off x="394539" y="2021162"/>
          <a:ext cx="718046" cy="7173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065EE-7B5F-49AC-B8AE-8738103BDA63}">
      <dsp:nvSpPr>
        <dsp:cNvPr id="0" name=""/>
        <dsp:cNvSpPr/>
      </dsp:nvSpPr>
      <dsp:spPr>
        <a:xfrm>
          <a:off x="1507125" y="1727703"/>
          <a:ext cx="4931981" cy="138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6" tIns="146796" rIns="146796" bIns="146796" numCol="1" spcCol="1270" anchor="ctr" anchorCtr="0">
          <a:noAutofit/>
        </a:bodyPr>
        <a:lstStyle/>
        <a:p>
          <a:pPr marL="0" lvl="0" indent="0" algn="l" defTabSz="622300">
            <a:lnSpc>
              <a:spcPct val="100000"/>
            </a:lnSpc>
            <a:spcBef>
              <a:spcPct val="0"/>
            </a:spcBef>
            <a:spcAft>
              <a:spcPct val="35000"/>
            </a:spcAft>
            <a:buNone/>
          </a:pPr>
          <a:r>
            <a:rPr lang="en-US" sz="1400" b="1" kern="1200" err="1"/>
            <a:t>Aineiston</a:t>
          </a:r>
          <a:r>
            <a:rPr lang="en-US" sz="1400" b="1" kern="1200"/>
            <a:t> </a:t>
          </a:r>
          <a:r>
            <a:rPr lang="en-US" sz="1400" b="1" kern="1200" err="1"/>
            <a:t>esittely</a:t>
          </a:r>
          <a:r>
            <a:rPr lang="en-US" sz="1400" b="1" kern="1200"/>
            <a:t> </a:t>
          </a:r>
          <a:r>
            <a:rPr lang="en-US" sz="1400" b="1" kern="1200" err="1"/>
            <a:t>vastauksen</a:t>
          </a:r>
          <a:r>
            <a:rPr lang="en-US" sz="1400" b="1" kern="1200"/>
            <a:t> </a:t>
          </a:r>
          <a:r>
            <a:rPr lang="en-US" sz="1400" b="1" kern="1200" err="1"/>
            <a:t>alussa</a:t>
          </a:r>
          <a:r>
            <a:rPr lang="en-US" sz="1400" b="1" kern="1200"/>
            <a:t>: </a:t>
          </a:r>
          <a:r>
            <a:rPr lang="en-US" sz="1400" kern="1200"/>
            <a:t>Maria von </a:t>
          </a:r>
          <a:r>
            <a:rPr lang="en-US" sz="1400" kern="1200" err="1"/>
            <a:t>Gügelgenin</a:t>
          </a:r>
          <a:r>
            <a:rPr lang="en-US" sz="1400" kern="1200"/>
            <a:t> ja Vlada </a:t>
          </a:r>
          <a:r>
            <a:rPr lang="en-US" sz="1400" kern="1200" err="1"/>
            <a:t>Laukkosen</a:t>
          </a:r>
          <a:r>
            <a:rPr lang="en-US" sz="1400" kern="1200"/>
            <a:t> </a:t>
          </a:r>
          <a:r>
            <a:rPr lang="en-US" sz="1400" kern="1200" err="1"/>
            <a:t>tietokirjan</a:t>
          </a:r>
          <a:r>
            <a:rPr lang="en-US" sz="1400" kern="1200"/>
            <a:t> </a:t>
          </a:r>
          <a:r>
            <a:rPr lang="en-US" sz="1400" i="1" kern="1200" err="1"/>
            <a:t>Kaikki</a:t>
          </a:r>
          <a:r>
            <a:rPr lang="en-US" sz="1400" i="1" kern="1200"/>
            <a:t> </a:t>
          </a:r>
          <a:r>
            <a:rPr lang="en-US" sz="1400" i="1" kern="1200" err="1"/>
            <a:t>koodaa</a:t>
          </a:r>
          <a:r>
            <a:rPr lang="en-US" sz="1400" kern="1200"/>
            <a:t> (2020) </a:t>
          </a:r>
          <a:r>
            <a:rPr lang="en-US" sz="1400" kern="1200" err="1"/>
            <a:t>kannet</a:t>
          </a:r>
          <a:r>
            <a:rPr lang="en-US" sz="1400" kern="1200">
              <a:latin typeface="Calibri Light" panose="020F0302020204030204"/>
            </a:rPr>
            <a:t> </a:t>
          </a:r>
          <a:r>
            <a:rPr lang="en-US" sz="1400" kern="1200" err="1">
              <a:latin typeface="Calibri Light" panose="020F0302020204030204"/>
            </a:rPr>
            <a:t>luovat</a:t>
          </a:r>
          <a:r>
            <a:rPr lang="en-US" sz="1400" kern="1200">
              <a:latin typeface="Calibri Light" panose="020F0302020204030204"/>
            </a:rPr>
            <a:t> </a:t>
          </a:r>
          <a:r>
            <a:rPr lang="en-US" sz="1400" kern="1200" err="1">
              <a:latin typeface="Calibri Light" panose="020F0302020204030204"/>
            </a:rPr>
            <a:t>teoksesta</a:t>
          </a:r>
          <a:r>
            <a:rPr lang="en-US" sz="1400" kern="1200">
              <a:latin typeface="Calibri Light" panose="020F0302020204030204"/>
            </a:rPr>
            <a:t> </a:t>
          </a:r>
          <a:r>
            <a:rPr lang="en-US" sz="1400" kern="1200" err="1">
              <a:latin typeface="Calibri Light" panose="020F0302020204030204"/>
            </a:rPr>
            <a:t>pirteän</a:t>
          </a:r>
          <a:r>
            <a:rPr lang="en-US" sz="1400" kern="1200">
              <a:latin typeface="Calibri Light" panose="020F0302020204030204"/>
            </a:rPr>
            <a:t> </a:t>
          </a:r>
          <a:r>
            <a:rPr lang="en-US" sz="1400" kern="1200" err="1">
              <a:latin typeface="Calibri Light" panose="020F0302020204030204"/>
            </a:rPr>
            <a:t>mielikuvan</a:t>
          </a:r>
          <a:r>
            <a:rPr lang="en-US" sz="1400" kern="1200">
              <a:latin typeface="Calibri Light" panose="020F0302020204030204"/>
            </a:rPr>
            <a:t>.</a:t>
          </a:r>
          <a:endParaRPr lang="en-US" sz="1400" kern="1200"/>
        </a:p>
      </dsp:txBody>
      <dsp:txXfrm>
        <a:off x="1507125" y="1727703"/>
        <a:ext cx="4931981" cy="1387053"/>
      </dsp:txXfrm>
    </dsp:sp>
    <dsp:sp modelId="{C1F7DA67-5D76-4D24-BAAF-264AF41502E0}">
      <dsp:nvSpPr>
        <dsp:cNvPr id="0" name=""/>
        <dsp:cNvSpPr/>
      </dsp:nvSpPr>
      <dsp:spPr>
        <a:xfrm>
          <a:off x="0" y="3451012"/>
          <a:ext cx="6545807" cy="13042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B4CF25-9D44-49C6-9AF0-F287E80AE453}">
      <dsp:nvSpPr>
        <dsp:cNvPr id="0" name=""/>
        <dsp:cNvSpPr/>
      </dsp:nvSpPr>
      <dsp:spPr>
        <a:xfrm>
          <a:off x="394925" y="3744471"/>
          <a:ext cx="718046" cy="7173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21D858-CB3A-40C8-9FE2-511EB671D3A0}">
      <dsp:nvSpPr>
        <dsp:cNvPr id="0" name=""/>
        <dsp:cNvSpPr/>
      </dsp:nvSpPr>
      <dsp:spPr>
        <a:xfrm>
          <a:off x="1507896" y="3451012"/>
          <a:ext cx="4931981" cy="138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6" tIns="146796" rIns="146796" bIns="146796" numCol="1" spcCol="1270" anchor="ctr" anchorCtr="0">
          <a:noAutofit/>
        </a:bodyPr>
        <a:lstStyle/>
        <a:p>
          <a:pPr marL="0" lvl="0" indent="0" algn="l" defTabSz="622300">
            <a:lnSpc>
              <a:spcPct val="100000"/>
            </a:lnSpc>
            <a:spcBef>
              <a:spcPct val="0"/>
            </a:spcBef>
            <a:spcAft>
              <a:spcPct val="35000"/>
            </a:spcAft>
            <a:buNone/>
          </a:pPr>
          <a:r>
            <a:rPr lang="en-US" sz="1400" b="1" kern="1200" err="1"/>
            <a:t>Pohjatekstin</a:t>
          </a:r>
          <a:r>
            <a:rPr lang="en-US" sz="1400" b="1" kern="1200"/>
            <a:t> </a:t>
          </a:r>
          <a:r>
            <a:rPr lang="en-US" sz="1400" b="1" kern="1200" err="1"/>
            <a:t>tavoite</a:t>
          </a:r>
          <a:r>
            <a:rPr lang="en-US" sz="1400" b="1" kern="1200"/>
            <a:t> </a:t>
          </a:r>
          <a:r>
            <a:rPr lang="en-US" sz="1400" kern="1200" err="1"/>
            <a:t>Kansien</a:t>
          </a:r>
          <a:r>
            <a:rPr lang="en-US" sz="1400" kern="1200"/>
            <a:t> </a:t>
          </a:r>
          <a:r>
            <a:rPr lang="en-US" sz="1400" kern="1200" err="1"/>
            <a:t>tavoite</a:t>
          </a:r>
          <a:r>
            <a:rPr lang="en-US" sz="1400" kern="1200"/>
            <a:t> on </a:t>
          </a:r>
          <a:r>
            <a:rPr lang="en-US" sz="1400" kern="1200" err="1"/>
            <a:t>houkutella</a:t>
          </a:r>
          <a:r>
            <a:rPr lang="en-US" sz="1400" kern="1200"/>
            <a:t> </a:t>
          </a:r>
          <a:r>
            <a:rPr lang="en-US" sz="1400" kern="1200" err="1"/>
            <a:t>lukemaan</a:t>
          </a:r>
          <a:r>
            <a:rPr lang="en-US" sz="1400" kern="1200"/>
            <a:t> tai </a:t>
          </a:r>
          <a:r>
            <a:rPr lang="en-US" sz="1400" kern="1200" err="1"/>
            <a:t>ostamaan</a:t>
          </a:r>
          <a:r>
            <a:rPr lang="en-US" sz="1400" kern="1200"/>
            <a:t> </a:t>
          </a:r>
          <a:r>
            <a:rPr lang="en-US" sz="1400" kern="1200" err="1"/>
            <a:t>kirja</a:t>
          </a:r>
          <a:r>
            <a:rPr lang="en-US" sz="1400" kern="1200"/>
            <a:t>. </a:t>
          </a:r>
        </a:p>
      </dsp:txBody>
      <dsp:txXfrm>
        <a:off x="1507896" y="3451012"/>
        <a:ext cx="4931981" cy="1387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D6D9A-E841-415A-A2CC-58F58CE32C5C}">
      <dsp:nvSpPr>
        <dsp:cNvPr id="0" name=""/>
        <dsp:cNvSpPr/>
      </dsp:nvSpPr>
      <dsp:spPr>
        <a:xfrm>
          <a:off x="0" y="2687"/>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1082CB-3B31-4C66-9FF0-D8DE6A3928EC}">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kern="1200" dirty="0"/>
            <a:t>Lukutaidon vastauksessa </a:t>
          </a:r>
          <a:r>
            <a:rPr lang="fi-FI" sz="3700" kern="1200" dirty="0" err="1"/>
            <a:t>arvioidaaan</a:t>
          </a:r>
          <a:r>
            <a:rPr lang="fi-FI" sz="3700" kern="1200" dirty="0"/>
            <a:t> kriittistä ja kulttuurista lukutaitoa. </a:t>
          </a:r>
          <a:endParaRPr lang="en-US" sz="3700" kern="1200" dirty="0"/>
        </a:p>
      </dsp:txBody>
      <dsp:txXfrm>
        <a:off x="0" y="2687"/>
        <a:ext cx="6263640" cy="1833104"/>
      </dsp:txXfrm>
    </dsp:sp>
    <dsp:sp modelId="{D2C11AE2-2542-40E6-8422-4CD9EC352F07}">
      <dsp:nvSpPr>
        <dsp:cNvPr id="0" name=""/>
        <dsp:cNvSpPr/>
      </dsp:nvSpPr>
      <dsp:spPr>
        <a:xfrm>
          <a:off x="0" y="1835791"/>
          <a:ext cx="626364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20F05-63DC-4CAD-B401-B25D5287C2ED}">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b="1" kern="1200" dirty="0"/>
            <a:t>Kriittinen lukutaito</a:t>
          </a:r>
          <a:r>
            <a:rPr lang="fi-FI" sz="3700" kern="1200" dirty="0"/>
            <a:t> tarkoittaa, että kirjoittaja pohtii ja kyseenalaistaa tekstiä. </a:t>
          </a:r>
          <a:endParaRPr lang="en-US" sz="3700" kern="1200" dirty="0"/>
        </a:p>
      </dsp:txBody>
      <dsp:txXfrm>
        <a:off x="0" y="1835791"/>
        <a:ext cx="6263640" cy="1833104"/>
      </dsp:txXfrm>
    </dsp:sp>
    <dsp:sp modelId="{772128DA-95F2-4912-A6CE-22CB7C801F7D}">
      <dsp:nvSpPr>
        <dsp:cNvPr id="0" name=""/>
        <dsp:cNvSpPr/>
      </dsp:nvSpPr>
      <dsp:spPr>
        <a:xfrm>
          <a:off x="0" y="3668896"/>
          <a:ext cx="626364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FB4D4-30C6-447E-BF96-90FE68AF0C6E}">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b="1" kern="1200" dirty="0"/>
            <a:t>Kulttuurinen lukutaito</a:t>
          </a:r>
          <a:r>
            <a:rPr lang="fi-FI" sz="3700" kern="1200" dirty="0"/>
            <a:t> tarkoittaa taas tekstin sitomista kontekstiin.</a:t>
          </a:r>
          <a:endParaRPr lang="en-US" sz="3700" kern="1200" dirty="0"/>
        </a:p>
      </dsp:txBody>
      <dsp:txXfrm>
        <a:off x="0" y="3668896"/>
        <a:ext cx="6263640" cy="1833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14895-1991-4D76-ADD2-BCE8D9C98AA3}">
      <dsp:nvSpPr>
        <dsp:cNvPr id="0" name=""/>
        <dsp:cNvSpPr/>
      </dsp:nvSpPr>
      <dsp:spPr>
        <a:xfrm>
          <a:off x="0" y="168928"/>
          <a:ext cx="7026927" cy="1591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fi-FI" sz="4000" b="1" kern="1200"/>
            <a:t>KOKONAISKUVA LUKUTAIDOSTA</a:t>
          </a:r>
          <a:endParaRPr lang="en-US" sz="4000" kern="1200"/>
        </a:p>
      </dsp:txBody>
      <dsp:txXfrm>
        <a:off x="77676" y="246604"/>
        <a:ext cx="6871575" cy="1435848"/>
      </dsp:txXfrm>
    </dsp:sp>
    <dsp:sp modelId="{C512245A-2A22-43CA-8F47-C6BFEBAA772E}">
      <dsp:nvSpPr>
        <dsp:cNvPr id="0" name=""/>
        <dsp:cNvSpPr/>
      </dsp:nvSpPr>
      <dsp:spPr>
        <a:xfrm>
          <a:off x="0" y="1760128"/>
          <a:ext cx="7026927" cy="40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05"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fi-FI" sz="3100" kern="1200"/>
            <a:t>Vastaus osoittaa erinomaista kriittisen ja kulttuurin lukutaidon hallintaa. Opiskelija esittää ehyen ja oivaltavan tulkinnan tekstistä. Hän osaa eritellä ja arvioida tekstin sisältöjä ja keinoja, ymmärtää sävyjä ja tekstin eri merkitystasoja. Tulkinnassa on otettu huomioon tekstilajipiirteet ja tekstin tilanne- ja kulttuurikonteksti. </a:t>
          </a:r>
          <a:endParaRPr lang="en-US" sz="3100" kern="1200"/>
        </a:p>
      </dsp:txBody>
      <dsp:txXfrm>
        <a:off x="0" y="1760128"/>
        <a:ext cx="7026927" cy="40572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397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034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383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93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871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2770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1032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923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564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258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835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86732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yle.fi/plus/abitreenit/2022/Syksy/2022-09-12_A_X_fi/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842248" y="1481328"/>
            <a:ext cx="2926080" cy="2468880"/>
          </a:xfrm>
        </p:spPr>
        <p:txBody>
          <a:bodyPr>
            <a:normAutofit/>
          </a:bodyPr>
          <a:lstStyle/>
          <a:p>
            <a:pPr algn="l"/>
            <a:r>
              <a:rPr lang="fi-FI" sz="4000" b="1">
                <a:cs typeface="Calibri Light"/>
              </a:rPr>
              <a:t>LUKUTAIDON KOE</a:t>
            </a:r>
            <a:endParaRPr lang="fi-FI" sz="4000" b="1"/>
          </a:p>
        </p:txBody>
      </p:sp>
      <p:sp>
        <p:nvSpPr>
          <p:cNvPr id="3" name="Alaotsikko 2"/>
          <p:cNvSpPr>
            <a:spLocks noGrp="1"/>
          </p:cNvSpPr>
          <p:nvPr>
            <p:ph type="subTitle" idx="1"/>
          </p:nvPr>
        </p:nvSpPr>
        <p:spPr>
          <a:xfrm>
            <a:off x="8842248" y="4078224"/>
            <a:ext cx="2926080" cy="1307592"/>
          </a:xfrm>
        </p:spPr>
        <p:txBody>
          <a:bodyPr vert="horz" lIns="91440" tIns="45720" rIns="91440" bIns="45720" rtlCol="0">
            <a:normAutofit/>
          </a:bodyPr>
          <a:lstStyle/>
          <a:p>
            <a:pPr algn="l"/>
            <a:r>
              <a:rPr lang="fi-FI" sz="1900" b="1">
                <a:cs typeface="Calibri"/>
              </a:rPr>
              <a:t>Arvioinnin kohteena ensisijaisesti </a:t>
            </a:r>
            <a:r>
              <a:rPr lang="fi-FI" sz="1900" b="1" u="sng">
                <a:cs typeface="Calibri"/>
              </a:rPr>
              <a:t>kriittinen ja kulttuurinen lukutaito.</a:t>
            </a:r>
          </a:p>
          <a:p>
            <a:pPr algn="l"/>
            <a:r>
              <a:rPr lang="fi-FI" sz="1900" b="1">
                <a:cs typeface="Calibri"/>
              </a:rPr>
              <a:t>Maksimipistemäärä 60 p. </a:t>
            </a:r>
          </a:p>
        </p:txBody>
      </p:sp>
      <p:pic>
        <p:nvPicPr>
          <p:cNvPr id="4" name="Kuva 4" descr="Pino lehti">
            <a:extLst>
              <a:ext uri="{FF2B5EF4-FFF2-40B4-BE49-F238E27FC236}">
                <a16:creationId xmlns:a16="http://schemas.microsoft.com/office/drawing/2014/main" id="{25C600B7-55B1-96D8-711D-FCF1F928BC96}"/>
              </a:ext>
            </a:extLst>
          </p:cNvPr>
          <p:cNvPicPr>
            <a:picLocks noChangeAspect="1"/>
          </p:cNvPicPr>
          <p:nvPr/>
        </p:nvPicPr>
        <p:blipFill rotWithShape="1">
          <a:blip r:embed="rId2"/>
          <a:srcRect t="3725"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7823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E2124859-AF97-584F-BF7D-541522836F83}"/>
              </a:ext>
            </a:extLst>
          </p:cNvPr>
          <p:cNvSpPr txBox="1"/>
          <p:nvPr/>
        </p:nvSpPr>
        <p:spPr>
          <a:xfrm>
            <a:off x="6343650" y="1538817"/>
            <a:ext cx="73046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dirty="0">
              <a:latin typeface="Book Antiqua"/>
            </a:endParaRPr>
          </a:p>
        </p:txBody>
      </p:sp>
      <p:graphicFrame>
        <p:nvGraphicFramePr>
          <p:cNvPr id="6" name="Taulukko 5">
            <a:extLst>
              <a:ext uri="{FF2B5EF4-FFF2-40B4-BE49-F238E27FC236}">
                <a16:creationId xmlns:a16="http://schemas.microsoft.com/office/drawing/2014/main" id="{D781A5C9-731F-684C-B91E-BBB6671F41A7}"/>
              </a:ext>
            </a:extLst>
          </p:cNvPr>
          <p:cNvGraphicFramePr>
            <a:graphicFrameLocks noGrp="1"/>
          </p:cNvGraphicFramePr>
          <p:nvPr>
            <p:extLst>
              <p:ext uri="{D42A27DB-BD31-4B8C-83A1-F6EECF244321}">
                <p14:modId xmlns:p14="http://schemas.microsoft.com/office/powerpoint/2010/main" val="427349629"/>
              </p:ext>
            </p:extLst>
          </p:nvPr>
        </p:nvGraphicFramePr>
        <p:xfrm>
          <a:off x="179294" y="437029"/>
          <a:ext cx="11752874" cy="5808842"/>
        </p:xfrm>
        <a:graphic>
          <a:graphicData uri="http://schemas.openxmlformats.org/drawingml/2006/table">
            <a:tbl>
              <a:tblPr firstRow="1" firstCol="1" bandRow="1">
                <a:noFill/>
                <a:tableStyleId>{5C22544A-7EE6-4342-B048-85BDC9FD1C3A}</a:tableStyleId>
              </a:tblPr>
              <a:tblGrid>
                <a:gridCol w="4415188">
                  <a:extLst>
                    <a:ext uri="{9D8B030D-6E8A-4147-A177-3AD203B41FA5}">
                      <a16:colId xmlns:a16="http://schemas.microsoft.com/office/drawing/2014/main" val="3437836055"/>
                    </a:ext>
                  </a:extLst>
                </a:gridCol>
                <a:gridCol w="3932734">
                  <a:extLst>
                    <a:ext uri="{9D8B030D-6E8A-4147-A177-3AD203B41FA5}">
                      <a16:colId xmlns:a16="http://schemas.microsoft.com/office/drawing/2014/main" val="2086503024"/>
                    </a:ext>
                  </a:extLst>
                </a:gridCol>
                <a:gridCol w="3404952">
                  <a:extLst>
                    <a:ext uri="{9D8B030D-6E8A-4147-A177-3AD203B41FA5}">
                      <a16:colId xmlns:a16="http://schemas.microsoft.com/office/drawing/2014/main" val="2059475623"/>
                    </a:ext>
                  </a:extLst>
                </a:gridCol>
              </a:tblGrid>
              <a:tr h="879176">
                <a:tc>
                  <a:txBody>
                    <a:bodyPr/>
                    <a:lstStyle/>
                    <a:p>
                      <a:endParaRPr lang="fi-FI" sz="1600" b="1" cap="none" spc="0" dirty="0">
                        <a:solidFill>
                          <a:srgbClr val="FFFFFF"/>
                        </a:solidFill>
                        <a:effectLst/>
                      </a:endParaRPr>
                    </a:p>
                    <a:p>
                      <a:r>
                        <a:rPr lang="fi-FI" sz="1600" b="1" cap="none" spc="0" dirty="0">
                          <a:solidFill>
                            <a:srgbClr val="FFFFFF"/>
                          </a:solidFill>
                          <a:effectLst/>
                        </a:rPr>
                        <a:t>HAVAINTO</a:t>
                      </a:r>
                    </a:p>
                  </a:txBody>
                  <a:tcPr marL="104041" marR="62425" marT="62425" marB="62425" anchor="b">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i-FI" sz="1600" b="1" cap="none" spc="0" dirty="0">
                          <a:solidFill>
                            <a:srgbClr val="FFFFFF"/>
                          </a:solidFill>
                          <a:effectLst/>
                        </a:rPr>
                        <a:t>ESIMERKKI</a:t>
                      </a:r>
                    </a:p>
                  </a:txBody>
                  <a:tcPr marL="104041" marR="62425" marT="62425" marB="62425"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endParaRPr lang="fi-FI" sz="1600" b="1" cap="none" spc="0" dirty="0">
                        <a:solidFill>
                          <a:srgbClr val="FFFFFF"/>
                        </a:solidFill>
                        <a:effectLst/>
                      </a:endParaRPr>
                    </a:p>
                    <a:p>
                      <a:r>
                        <a:rPr lang="fi-FI" sz="1600" b="1" cap="none" spc="0" dirty="0">
                          <a:solidFill>
                            <a:srgbClr val="FFFFFF"/>
                          </a:solidFill>
                          <a:effectLst/>
                        </a:rPr>
                        <a:t>PÄÄTELMÄ: </a:t>
                      </a:r>
                    </a:p>
                    <a:p>
                      <a:r>
                        <a:rPr lang="fi-FI" sz="1600" b="1" cap="none" spc="0" dirty="0">
                          <a:solidFill>
                            <a:srgbClr val="FFFFFF"/>
                          </a:solidFill>
                          <a:effectLst/>
                        </a:rPr>
                        <a:t>MIKSI? MITÄ SEURAA? </a:t>
                      </a:r>
                    </a:p>
                  </a:txBody>
                  <a:tcPr marL="104041" marR="62425" marT="62425" marB="62425" anchor="b">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080213162"/>
                  </a:ext>
                </a:extLst>
              </a:tr>
              <a:tr h="1161768">
                <a:tc>
                  <a:txBody>
                    <a:bodyPr/>
                    <a:lstStyle/>
                    <a:p>
                      <a:endParaRPr lang="fi-FI" sz="1200" b="1" cap="none" spc="0" dirty="0">
                        <a:solidFill>
                          <a:srgbClr val="FFFFFF"/>
                        </a:solidFill>
                        <a:effectLst/>
                      </a:endParaRPr>
                    </a:p>
                    <a:p>
                      <a:r>
                        <a:rPr lang="fi-FI" sz="1800" b="1" cap="none" spc="0" dirty="0">
                          <a:solidFill>
                            <a:srgbClr val="FFFFFF"/>
                          </a:solidFill>
                          <a:effectLst/>
                        </a:rPr>
                        <a:t>Teoksen nimi on puhekielinen.</a:t>
                      </a:r>
                    </a:p>
                  </a:txBody>
                  <a:tcPr marL="104041" marR="62425" marT="62425" marB="62425">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endParaRPr lang="fi-FI" sz="1200" cap="none" spc="0" dirty="0">
                        <a:solidFill>
                          <a:schemeClr val="tx1">
                            <a:lumMod val="85000"/>
                            <a:lumOff val="15000"/>
                          </a:schemeClr>
                        </a:solidFill>
                        <a:effectLst/>
                      </a:endParaRPr>
                    </a:p>
                    <a:p>
                      <a:r>
                        <a:rPr lang="fi-FI" sz="1800" cap="none" spc="0" dirty="0">
                          <a:solidFill>
                            <a:schemeClr val="tx1">
                              <a:lumMod val="85000"/>
                              <a:lumOff val="15000"/>
                            </a:schemeClr>
                          </a:solidFill>
                          <a:effectLst/>
                        </a:rPr>
                        <a:t>"Kaikki koodaa", ei koodaavat</a:t>
                      </a: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txBody>
                  <a:tcPr marL="104041" marR="62425" marT="62425" marB="6242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800" cap="none" spc="0" dirty="0">
                          <a:solidFill>
                            <a:schemeClr val="tx1">
                              <a:lumMod val="85000"/>
                              <a:lumOff val="15000"/>
                            </a:schemeClr>
                          </a:solidFill>
                          <a:effectLst/>
                        </a:rPr>
                        <a:t>Kirja on yleistajuinen, sopii kaikille. </a:t>
                      </a:r>
                    </a:p>
                  </a:txBody>
                  <a:tcPr marL="104041" marR="62425" marT="62425" marB="62425">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161889725"/>
                  </a:ext>
                </a:extLst>
              </a:tr>
              <a:tr h="1350164">
                <a:tc>
                  <a:txBody>
                    <a:bodyPr/>
                    <a:lstStyle/>
                    <a:p>
                      <a:endParaRPr lang="fi-FI" sz="1800" b="1" cap="none" spc="0" dirty="0">
                        <a:solidFill>
                          <a:srgbClr val="FFFFFF"/>
                        </a:solidFill>
                        <a:effectLst/>
                      </a:endParaRPr>
                    </a:p>
                    <a:p>
                      <a:r>
                        <a:rPr lang="fi-FI" sz="1800" b="1" cap="none" spc="0" dirty="0">
                          <a:solidFill>
                            <a:srgbClr val="FFFFFF"/>
                          </a:solidFill>
                          <a:effectLst/>
                        </a:rPr>
                        <a:t>Kansissa on it-alan sanastoa.</a:t>
                      </a:r>
                    </a:p>
                  </a:txBody>
                  <a:tcPr marL="104041" marR="62425" marT="62425" marB="62425">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endParaRPr lang="fi-FI" sz="1200" cap="none" spc="0" dirty="0">
                        <a:solidFill>
                          <a:schemeClr val="tx1">
                            <a:lumMod val="85000"/>
                            <a:lumOff val="15000"/>
                          </a:schemeClr>
                        </a:solidFill>
                        <a:effectLst/>
                      </a:endParaRPr>
                    </a:p>
                    <a:p>
                      <a:r>
                        <a:rPr lang="fi-FI" sz="1800" cap="none" spc="0" dirty="0">
                          <a:solidFill>
                            <a:schemeClr val="tx1">
                              <a:lumMod val="85000"/>
                              <a:lumOff val="15000"/>
                            </a:schemeClr>
                          </a:solidFill>
                          <a:effectLst/>
                        </a:rPr>
                        <a:t>AI, SOURCE CODE</a:t>
                      </a: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txBody>
                  <a:tcPr marL="104041" marR="62425" marT="62425" marB="6242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800" cap="none" spc="0" dirty="0">
                          <a:solidFill>
                            <a:schemeClr val="tx1">
                              <a:lumMod val="85000"/>
                              <a:lumOff val="15000"/>
                            </a:schemeClr>
                          </a:solidFill>
                          <a:effectLst/>
                        </a:rPr>
                        <a:t>Osoittaa kirjan tekijöiden asiantuntemusta. </a:t>
                      </a:r>
                    </a:p>
                  </a:txBody>
                  <a:tcPr marL="104041" marR="62425" marT="62425" marB="62425">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495038189"/>
                  </a:ext>
                </a:extLst>
              </a:tr>
              <a:tr h="1255966">
                <a:tc>
                  <a:txBody>
                    <a:bodyPr/>
                    <a:lstStyle/>
                    <a:p>
                      <a:endParaRPr lang="fi-FI" sz="1200" b="1" cap="none" spc="0" dirty="0">
                        <a:solidFill>
                          <a:srgbClr val="FFFFFF"/>
                        </a:solidFill>
                        <a:effectLst/>
                      </a:endParaRPr>
                    </a:p>
                    <a:p>
                      <a:r>
                        <a:rPr lang="fi-FI" sz="1800" b="1" cap="none" spc="0" dirty="0">
                          <a:solidFill>
                            <a:srgbClr val="FFFFFF"/>
                          </a:solidFill>
                          <a:effectLst/>
                        </a:rPr>
                        <a:t>Kansissa on tikapuut ja pilviä sekä liikennemerkki, jossa on nainen. </a:t>
                      </a:r>
                    </a:p>
                  </a:txBody>
                  <a:tcPr marL="104041" marR="62425" marT="62425" marB="62425">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rgbClr val="636B68">
                        <a:alpha val="69804"/>
                      </a:srgbClr>
                    </a:solidFill>
                  </a:tcPr>
                </a:tc>
                <a:tc>
                  <a:txBody>
                    <a:bodyPr/>
                    <a:lstStyle/>
                    <a:p>
                      <a:endParaRPr lang="fi-FI" sz="1800" cap="none" spc="0" dirty="0">
                        <a:solidFill>
                          <a:schemeClr val="tx1">
                            <a:lumMod val="85000"/>
                            <a:lumOff val="15000"/>
                          </a:schemeClr>
                        </a:solidFill>
                        <a:effectLst/>
                      </a:endParaRPr>
                    </a:p>
                    <a:p>
                      <a:r>
                        <a:rPr lang="fi-FI" sz="1800" cap="none" spc="0" dirty="0">
                          <a:solidFill>
                            <a:schemeClr val="tx1">
                              <a:lumMod val="85000"/>
                              <a:lumOff val="15000"/>
                            </a:schemeClr>
                          </a:solidFill>
                          <a:effectLst/>
                        </a:rPr>
                        <a:t>"Etene askelma kerrallaan pilviin asti"</a:t>
                      </a:r>
                    </a:p>
                    <a:p>
                      <a:endParaRPr lang="fi-FI" sz="1800" cap="none" spc="0" dirty="0">
                        <a:solidFill>
                          <a:schemeClr val="tx1">
                            <a:lumMod val="85000"/>
                            <a:lumOff val="15000"/>
                          </a:schemeClr>
                        </a:solidFill>
                        <a:effectLst/>
                      </a:endParaRPr>
                    </a:p>
                    <a:p>
                      <a:endParaRPr lang="fi-FI" sz="1800" cap="none" spc="0" dirty="0">
                        <a:solidFill>
                          <a:schemeClr val="tx1">
                            <a:lumMod val="85000"/>
                            <a:lumOff val="15000"/>
                          </a:schemeClr>
                        </a:solidFill>
                        <a:effectLst/>
                      </a:endParaRPr>
                    </a:p>
                  </a:txBody>
                  <a:tcPr marL="104041" marR="62425" marT="62425" marB="62425">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rgbClr val="878E8B">
                        <a:alpha val="30196"/>
                      </a:srgbClr>
                    </a:solidFill>
                  </a:tcPr>
                </a:tc>
                <a:tc>
                  <a:txBody>
                    <a:bodyPr/>
                    <a:lstStyle/>
                    <a:p>
                      <a:r>
                        <a:rPr lang="fi-FI" sz="1800" cap="none" spc="0" dirty="0">
                          <a:solidFill>
                            <a:schemeClr val="tx1">
                              <a:lumMod val="85000"/>
                              <a:lumOff val="15000"/>
                            </a:schemeClr>
                          </a:solidFill>
                          <a:effectLst/>
                        </a:rPr>
                        <a:t>Kirjan avulla voi päästä pitkälle koodaamistaidoissa ja se sopii erityisesti naisille. </a:t>
                      </a:r>
                    </a:p>
                  </a:txBody>
                  <a:tcPr marL="104041" marR="62425" marT="62425" marB="62425">
                    <a:lnL w="38100" cap="flat" cmpd="sng" algn="ctr">
                      <a:solidFill>
                        <a:srgbClr val="FFFFFF"/>
                      </a:solidFill>
                      <a:prstDash val="solid"/>
                      <a:round/>
                      <a:headEnd type="none" w="med" len="med"/>
                      <a:tailEnd type="none" w="med" len="med"/>
                    </a:lnL>
                    <a:lnR w="12700" cmpd="sng">
                      <a:noFill/>
                      <a:prstDash val="solid"/>
                    </a:lnR>
                    <a:lnT w="38100" cap="flat" cmpd="sng" algn="ctr">
                      <a:solidFill>
                        <a:srgbClr val="FFFFFF"/>
                      </a:solidFill>
                      <a:prstDash val="solid"/>
                      <a:round/>
                      <a:headEnd type="none" w="med" len="med"/>
                      <a:tailEnd type="none" w="med" len="me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12613610"/>
                  </a:ext>
                </a:extLst>
              </a:tr>
              <a:tr h="1161768">
                <a:tc>
                  <a:txBody>
                    <a:bodyPr/>
                    <a:lstStyle/>
                    <a:p>
                      <a:endParaRPr lang="fi-FI" sz="1600" b="1" cap="none" spc="0" dirty="0">
                        <a:solidFill>
                          <a:srgbClr val="FFFFFF"/>
                        </a:solidFill>
                        <a:effectLst/>
                      </a:endParaRPr>
                    </a:p>
                    <a:p>
                      <a:r>
                        <a:rPr lang="fi-FI" sz="1600" b="1" cap="none" spc="0" dirty="0">
                          <a:solidFill>
                            <a:srgbClr val="FFFFFF"/>
                          </a:solidFill>
                          <a:effectLst/>
                        </a:rPr>
                        <a:t>Kirja ei ole pelkästään aloittelijan opas, vaan siitä hyötyvät myös jo alalla olevat.</a:t>
                      </a:r>
                    </a:p>
                    <a:p>
                      <a:endParaRPr lang="fi-FI" sz="1200" b="1" cap="none" spc="0" dirty="0">
                        <a:solidFill>
                          <a:srgbClr val="FFFFFF"/>
                        </a:solidFill>
                        <a:effectLst/>
                      </a:endParaRPr>
                    </a:p>
                  </a:txBody>
                  <a:tcPr marL="104041" marR="62425" marT="62425" marB="62425">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lnB>
                    <a:solidFill>
                      <a:srgbClr val="636B68">
                        <a:alpha val="69804"/>
                      </a:srgbClr>
                    </a:solidFill>
                  </a:tcPr>
                </a:tc>
                <a:tc>
                  <a:txBody>
                    <a:bodyPr/>
                    <a:lstStyle/>
                    <a:p>
                      <a:r>
                        <a:rPr lang="fi-FI" sz="1600" cap="none" spc="0" dirty="0">
                          <a:solidFill>
                            <a:schemeClr val="tx1">
                              <a:lumMod val="85000"/>
                              <a:lumOff val="15000"/>
                            </a:schemeClr>
                          </a:solidFill>
                          <a:effectLst/>
                        </a:rPr>
                        <a:t>”Kirjasta hyötyvät sekä ne, jotka haluavat ymmärtää alaa paremmin, että ne, jotka harkitsevat töitä tai opintoja alalla.”</a:t>
                      </a:r>
                    </a:p>
                  </a:txBody>
                  <a:tcPr marL="104041" marR="62425" marT="62425" marB="62425">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prstDash val="solid"/>
                    </a:lnB>
                    <a:solidFill>
                      <a:srgbClr val="878E8B">
                        <a:alpha val="14902"/>
                      </a:srgbClr>
                    </a:solidFill>
                  </a:tcPr>
                </a:tc>
                <a:tc>
                  <a:txBody>
                    <a:bodyPr/>
                    <a:lstStyle/>
                    <a:p>
                      <a:endParaRPr lang="fi-FI" sz="1200" cap="none" spc="0" dirty="0">
                        <a:solidFill>
                          <a:schemeClr val="tx1">
                            <a:lumMod val="85000"/>
                            <a:lumOff val="15000"/>
                          </a:schemeClr>
                        </a:solidFill>
                        <a:effectLst/>
                      </a:endParaRPr>
                    </a:p>
                    <a:p>
                      <a:r>
                        <a:rPr lang="fi-FI" sz="1600" cap="none" spc="0" dirty="0">
                          <a:solidFill>
                            <a:schemeClr val="tx1">
                              <a:lumMod val="85000"/>
                              <a:lumOff val="15000"/>
                            </a:schemeClr>
                          </a:solidFill>
                          <a:effectLst/>
                        </a:rPr>
                        <a:t>Kohderyhmä on laaja. </a:t>
                      </a: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p>
                      <a:endParaRPr lang="fi-FI" sz="1200" cap="none" spc="0" dirty="0">
                        <a:solidFill>
                          <a:schemeClr val="tx1">
                            <a:lumMod val="85000"/>
                            <a:lumOff val="15000"/>
                          </a:schemeClr>
                        </a:solidFill>
                        <a:effectLst/>
                      </a:endParaRPr>
                    </a:p>
                  </a:txBody>
                  <a:tcPr marL="104041" marR="62425" marT="62425" marB="62425">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round/>
                      <a:headEnd type="none" w="med" len="med"/>
                      <a:tailEnd type="none" w="med" len="med"/>
                    </a:lnT>
                    <a:lnB w="12700" cmpd="sng">
                      <a:noFill/>
                      <a:prstDash val="solid"/>
                    </a:lnB>
                    <a:solidFill>
                      <a:srgbClr val="878E8B">
                        <a:alpha val="14902"/>
                      </a:srgbClr>
                    </a:solidFill>
                  </a:tcPr>
                </a:tc>
                <a:extLst>
                  <a:ext uri="{0D108BD9-81ED-4DB2-BD59-A6C34878D82A}">
                    <a16:rowId xmlns:a16="http://schemas.microsoft.com/office/drawing/2014/main" val="1412585071"/>
                  </a:ext>
                </a:extLst>
              </a:tr>
            </a:tbl>
          </a:graphicData>
        </a:graphic>
      </p:graphicFrame>
    </p:spTree>
    <p:extLst>
      <p:ext uri="{BB962C8B-B14F-4D97-AF65-F5344CB8AC3E}">
        <p14:creationId xmlns:p14="http://schemas.microsoft.com/office/powerpoint/2010/main" val="416964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5AA5DFA-4B66-008F-EC5C-0693A721410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kern="1200">
                <a:latin typeface="+mj-lt"/>
                <a:ea typeface="+mj-ea"/>
                <a:cs typeface="+mj-cs"/>
              </a:rPr>
              <a:t>RYHMITTELE HAVAINNOT! </a:t>
            </a:r>
          </a:p>
        </p:txBody>
      </p:sp>
      <p:sp>
        <p:nvSpPr>
          <p:cNvPr id="4" name="Sisällön paikkamerkki 3">
            <a:extLst>
              <a:ext uri="{FF2B5EF4-FFF2-40B4-BE49-F238E27FC236}">
                <a16:creationId xmlns:a16="http://schemas.microsoft.com/office/drawing/2014/main" id="{CB1F2D00-B5F7-7B1C-300F-A0CCE2BD2DDD}"/>
              </a:ext>
            </a:extLst>
          </p:cNvPr>
          <p:cNvSpPr>
            <a:spLocks noGrp="1"/>
          </p:cNvSpPr>
          <p:nvPr>
            <p:ph idx="1"/>
          </p:nvPr>
        </p:nvSpPr>
        <p:spPr>
          <a:xfrm>
            <a:off x="-9861" y="2872899"/>
            <a:ext cx="5733969" cy="3724079"/>
          </a:xfrm>
        </p:spPr>
        <p:txBody>
          <a:bodyPr vert="horz" lIns="91440" tIns="45720" rIns="91440" bIns="45720" rtlCol="0" anchor="t">
            <a:normAutofit/>
          </a:bodyPr>
          <a:lstStyle/>
          <a:p>
            <a:endParaRPr lang="en-US" sz="1500"/>
          </a:p>
          <a:p>
            <a:r>
              <a:rPr lang="en-US" sz="1800" b="1" dirty="0"/>
              <a:t>RYHMITTELE</a:t>
            </a:r>
            <a:r>
              <a:rPr lang="en-US" sz="1800" dirty="0"/>
              <a:t> </a:t>
            </a:r>
            <a:r>
              <a:rPr lang="en-US" sz="1800" b="1" dirty="0" err="1"/>
              <a:t>samankaltaiset</a:t>
            </a:r>
            <a:r>
              <a:rPr lang="en-US" sz="1800" b="1" dirty="0"/>
              <a:t> </a:t>
            </a:r>
            <a:r>
              <a:rPr lang="en-US" sz="1800" b="1" dirty="0" err="1"/>
              <a:t>havainnot</a:t>
            </a:r>
            <a:r>
              <a:rPr lang="en-US" sz="1800" b="1" dirty="0"/>
              <a:t> ja </a:t>
            </a:r>
            <a:r>
              <a:rPr lang="en-US" sz="1800" b="1" dirty="0" err="1"/>
              <a:t>päätelmät</a:t>
            </a:r>
            <a:endParaRPr lang="en-US" sz="1800" b="1" dirty="0" err="1">
              <a:cs typeface="Calibri"/>
            </a:endParaRPr>
          </a:p>
          <a:p>
            <a:pPr marL="0" indent="0">
              <a:buNone/>
            </a:pPr>
            <a:r>
              <a:rPr lang="en-US" sz="1800" b="1" dirty="0"/>
              <a:t>    </a:t>
            </a:r>
            <a:r>
              <a:rPr lang="en-US" sz="1800" b="1" dirty="0" err="1"/>
              <a:t>yhteen</a:t>
            </a:r>
            <a:r>
              <a:rPr lang="en-US" sz="1800" b="1" dirty="0"/>
              <a:t>. </a:t>
            </a:r>
            <a:endParaRPr lang="en-US" sz="1800" b="1" dirty="0">
              <a:cs typeface="Calibri"/>
            </a:endParaRPr>
          </a:p>
          <a:p>
            <a:r>
              <a:rPr lang="en-US" sz="1800" dirty="0" err="1"/>
              <a:t>Havaintoja</a:t>
            </a:r>
            <a:r>
              <a:rPr lang="en-US" sz="1800" dirty="0"/>
              <a:t> </a:t>
            </a:r>
            <a:r>
              <a:rPr lang="en-US" sz="1800" dirty="0" err="1"/>
              <a:t>voi</a:t>
            </a:r>
            <a:r>
              <a:rPr lang="en-US" sz="1800" dirty="0"/>
              <a:t> </a:t>
            </a:r>
            <a:r>
              <a:rPr lang="en-US" sz="1800" dirty="0" err="1"/>
              <a:t>ryhmitellä</a:t>
            </a:r>
            <a:r>
              <a:rPr lang="en-US" sz="1800" dirty="0"/>
              <a:t> </a:t>
            </a:r>
            <a:r>
              <a:rPr lang="en-US" sz="1800" dirty="0" err="1"/>
              <a:t>esimerkiksi</a:t>
            </a:r>
            <a:r>
              <a:rPr lang="en-US" sz="1800" dirty="0"/>
              <a:t> </a:t>
            </a:r>
            <a:r>
              <a:rPr lang="en-US" sz="1800" dirty="0" err="1"/>
              <a:t>seuraaviin</a:t>
            </a:r>
            <a:r>
              <a:rPr lang="en-US" sz="1800" dirty="0"/>
              <a:t> </a:t>
            </a:r>
            <a:r>
              <a:rPr lang="en-US" sz="1800" dirty="0" err="1"/>
              <a:t>ryhmiin</a:t>
            </a:r>
            <a:r>
              <a:rPr lang="en-US" sz="1800" dirty="0"/>
              <a:t> </a:t>
            </a:r>
            <a:r>
              <a:rPr lang="en-US" sz="1800" dirty="0" err="1"/>
              <a:t>Kaikki</a:t>
            </a:r>
            <a:r>
              <a:rPr lang="en-US" sz="1800" dirty="0"/>
              <a:t> </a:t>
            </a:r>
            <a:r>
              <a:rPr lang="en-US" sz="1800" dirty="0" err="1"/>
              <a:t>koodaa</a:t>
            </a:r>
            <a:r>
              <a:rPr lang="en-US" sz="1800" dirty="0"/>
              <a:t> -</a:t>
            </a:r>
            <a:r>
              <a:rPr lang="en-US" sz="1800" dirty="0" err="1"/>
              <a:t>esimerkistä</a:t>
            </a:r>
            <a:r>
              <a:rPr lang="en-US" sz="1800" dirty="0"/>
              <a:t>: ​</a:t>
            </a:r>
            <a:endParaRPr lang="en-US" sz="1800">
              <a:cs typeface="Calibri" panose="020F0502020204030204"/>
            </a:endParaRPr>
          </a:p>
          <a:p>
            <a:r>
              <a:rPr lang="en-US" sz="1800" dirty="0" err="1"/>
              <a:t>teoksen</a:t>
            </a:r>
            <a:r>
              <a:rPr lang="en-US" sz="1800" dirty="0"/>
              <a:t> </a:t>
            </a:r>
            <a:r>
              <a:rPr lang="en-US" sz="1800" dirty="0" err="1"/>
              <a:t>nimeen</a:t>
            </a:r>
            <a:r>
              <a:rPr lang="en-US" sz="1800" dirty="0"/>
              <a:t> </a:t>
            </a:r>
            <a:r>
              <a:rPr lang="en-US" sz="1800" dirty="0" err="1"/>
              <a:t>liittyvät</a:t>
            </a:r>
            <a:r>
              <a:rPr lang="en-US" sz="1800" dirty="0"/>
              <a:t> </a:t>
            </a:r>
            <a:r>
              <a:rPr lang="en-US" sz="1800" dirty="0" err="1"/>
              <a:t>havainnot</a:t>
            </a:r>
            <a:r>
              <a:rPr lang="en-US" sz="1800" dirty="0"/>
              <a:t> ​</a:t>
            </a:r>
            <a:endParaRPr lang="en-US" sz="1800">
              <a:cs typeface="Calibri"/>
            </a:endParaRPr>
          </a:p>
          <a:p>
            <a:r>
              <a:rPr lang="en-US" sz="1800" dirty="0" err="1"/>
              <a:t>kansien</a:t>
            </a:r>
            <a:r>
              <a:rPr lang="en-US" sz="1800" dirty="0"/>
              <a:t> </a:t>
            </a:r>
            <a:r>
              <a:rPr lang="en-US" sz="1800" dirty="0" err="1"/>
              <a:t>visuaaliset</a:t>
            </a:r>
            <a:r>
              <a:rPr lang="en-US" sz="1800" dirty="0"/>
              <a:t> </a:t>
            </a:r>
            <a:r>
              <a:rPr lang="en-US" sz="1800" dirty="0" err="1"/>
              <a:t>elementit</a:t>
            </a:r>
            <a:r>
              <a:rPr lang="en-US" sz="1800" dirty="0"/>
              <a:t>​</a:t>
            </a:r>
            <a:endParaRPr lang="en-US" sz="1800">
              <a:cs typeface="Calibri"/>
            </a:endParaRPr>
          </a:p>
          <a:p>
            <a:r>
              <a:rPr lang="en-US" sz="1800" dirty="0" err="1"/>
              <a:t>kirjoitetun</a:t>
            </a:r>
            <a:r>
              <a:rPr lang="en-US" sz="1800" dirty="0"/>
              <a:t> </a:t>
            </a:r>
            <a:r>
              <a:rPr lang="en-US" sz="1800" dirty="0" err="1"/>
              <a:t>tekstin</a:t>
            </a:r>
            <a:r>
              <a:rPr lang="en-US" sz="1800" dirty="0"/>
              <a:t> </a:t>
            </a:r>
            <a:r>
              <a:rPr lang="en-US" sz="1800" dirty="0" err="1"/>
              <a:t>sisältöön</a:t>
            </a:r>
            <a:r>
              <a:rPr lang="en-US" sz="1800" dirty="0"/>
              <a:t> </a:t>
            </a:r>
            <a:r>
              <a:rPr lang="en-US" sz="1800" dirty="0" err="1"/>
              <a:t>liittyvät</a:t>
            </a:r>
            <a:r>
              <a:rPr lang="en-US" sz="1800" dirty="0"/>
              <a:t> </a:t>
            </a:r>
            <a:r>
              <a:rPr lang="en-US" sz="1800" dirty="0" err="1"/>
              <a:t>havainnot</a:t>
            </a:r>
            <a:r>
              <a:rPr lang="en-US" sz="1800" dirty="0"/>
              <a:t> ​</a:t>
            </a:r>
            <a:endParaRPr lang="en-US" sz="1800">
              <a:cs typeface="Calibri"/>
            </a:endParaRPr>
          </a:p>
          <a:p>
            <a:r>
              <a:rPr lang="en-US" sz="1800" dirty="0" err="1"/>
              <a:t>kohderyhmään</a:t>
            </a:r>
            <a:r>
              <a:rPr lang="en-US" sz="1800" dirty="0"/>
              <a:t> </a:t>
            </a:r>
            <a:r>
              <a:rPr lang="en-US" sz="1800" dirty="0" err="1"/>
              <a:t>liittyvät</a:t>
            </a:r>
            <a:r>
              <a:rPr lang="en-US" sz="1800" dirty="0"/>
              <a:t> </a:t>
            </a:r>
            <a:r>
              <a:rPr lang="en-US" sz="1800" dirty="0" err="1"/>
              <a:t>havainnot</a:t>
            </a:r>
            <a:r>
              <a:rPr lang="en-US" sz="1800" dirty="0"/>
              <a:t> </a:t>
            </a:r>
            <a:endParaRPr lang="en-US" sz="1800" dirty="0">
              <a:cs typeface="Calibri"/>
            </a:endParaRPr>
          </a:p>
        </p:txBody>
      </p:sp>
      <p:pic>
        <p:nvPicPr>
          <p:cNvPr id="5" name="Kuva 5" descr="Kaikki teeajan naposteltavat">
            <a:extLst>
              <a:ext uri="{FF2B5EF4-FFF2-40B4-BE49-F238E27FC236}">
                <a16:creationId xmlns:a16="http://schemas.microsoft.com/office/drawing/2014/main" id="{8B0FB404-65D7-49CD-12C3-99295E4ED2BA}"/>
              </a:ext>
            </a:extLst>
          </p:cNvPr>
          <p:cNvPicPr>
            <a:picLocks noChangeAspect="1"/>
          </p:cNvPicPr>
          <p:nvPr/>
        </p:nvPicPr>
        <p:blipFill rotWithShape="1">
          <a:blip r:embed="rId2"/>
          <a:srcRect l="14588" r="18459" b="-1"/>
          <a:stretch/>
        </p:blipFill>
        <p:spPr>
          <a:xfrm>
            <a:off x="5647878"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812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0558967-69CD-31E1-F33E-5F257939FB69}"/>
              </a:ext>
            </a:extLst>
          </p:cNvPr>
          <p:cNvSpPr>
            <a:spLocks noGrp="1"/>
          </p:cNvSpPr>
          <p:nvPr>
            <p:ph type="title"/>
          </p:nvPr>
        </p:nvSpPr>
        <p:spPr>
          <a:xfrm>
            <a:off x="686834" y="1153572"/>
            <a:ext cx="3200400" cy="4461163"/>
          </a:xfrm>
        </p:spPr>
        <p:txBody>
          <a:bodyPr>
            <a:normAutofit/>
          </a:bodyPr>
          <a:lstStyle/>
          <a:p>
            <a:r>
              <a:rPr lang="fi-FI">
                <a:solidFill>
                  <a:srgbClr val="FFFFFF"/>
                </a:solidFill>
                <a:cs typeface="Calibri Light"/>
              </a:rPr>
              <a:t>Näin teet hyvän lukutaidon vastauksen</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8FC3CEDD-43B4-75CD-1522-5D7F3B8B8B71}"/>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fi-FI" sz="2200" b="1" dirty="0">
                <a:cs typeface="Calibri"/>
              </a:rPr>
              <a:t>3. Tarkista rakenne. </a:t>
            </a:r>
          </a:p>
          <a:p>
            <a:r>
              <a:rPr lang="fi-FI" sz="2200" dirty="0">
                <a:cs typeface="Calibri"/>
              </a:rPr>
              <a:t>Sidosta virkkeet ja kappaleet. </a:t>
            </a:r>
          </a:p>
          <a:p>
            <a:r>
              <a:rPr lang="fi-FI" sz="2200" dirty="0">
                <a:cs typeface="Calibri"/>
              </a:rPr>
              <a:t>Varmista, että kappalejako on looginen: jokaisessa kappaleessa on ydinvirke, ja kappale keskittyy yhteen asiakokonaisuuteen. </a:t>
            </a:r>
            <a:r>
              <a:rPr lang="fi-FI" sz="2200" b="1" dirty="0">
                <a:cs typeface="Calibri"/>
              </a:rPr>
              <a:t>Osoita kappalejako tyhjällä rivillä!</a:t>
            </a:r>
          </a:p>
          <a:p>
            <a:r>
              <a:rPr lang="fi-FI" sz="2200" dirty="0">
                <a:cs typeface="Calibri"/>
              </a:rPr>
              <a:t>Tarkista, että oma tulkintasi ja aineistossa olevat asiat erottuvat selkeästi toisistaan. </a:t>
            </a:r>
            <a:endParaRPr lang="fi-FI" sz="2200" dirty="0"/>
          </a:p>
          <a:p>
            <a:pPr marL="0" indent="0">
              <a:buNone/>
            </a:pPr>
            <a:endParaRPr lang="fi-FI" sz="2200">
              <a:cs typeface="Calibri"/>
            </a:endParaRPr>
          </a:p>
          <a:p>
            <a:pPr marL="0" indent="0">
              <a:buNone/>
            </a:pPr>
            <a:r>
              <a:rPr lang="fi-FI" sz="2200" b="1" dirty="0">
                <a:cs typeface="Calibri"/>
              </a:rPr>
              <a:t>4. Tarkista kieli. </a:t>
            </a:r>
          </a:p>
          <a:p>
            <a:r>
              <a:rPr lang="fi-FI" sz="2200" dirty="0">
                <a:cs typeface="Calibri"/>
              </a:rPr>
              <a:t>Tarkista, että teksti on yleiskieltä sekä neutraalia ja asiallista tyyliä. </a:t>
            </a:r>
            <a:endParaRPr lang="fi-FI" sz="2200" dirty="0"/>
          </a:p>
          <a:p>
            <a:r>
              <a:rPr lang="fi-FI" sz="2200" dirty="0">
                <a:cs typeface="Calibri"/>
              </a:rPr>
              <a:t>Hio tekstin kieltä. </a:t>
            </a:r>
            <a:endParaRPr lang="fi-FI" sz="2200" dirty="0"/>
          </a:p>
          <a:p>
            <a:endParaRPr lang="fi-FI" sz="2200">
              <a:cs typeface="Calibri"/>
            </a:endParaRPr>
          </a:p>
          <a:p>
            <a:r>
              <a:rPr lang="fi-FI" sz="2200" b="1" dirty="0">
                <a:cs typeface="Calibri"/>
              </a:rPr>
              <a:t>Tarkista lopuksi myös merkkimäärä! </a:t>
            </a:r>
          </a:p>
          <a:p>
            <a:endParaRPr lang="fi-FI" sz="2200">
              <a:cs typeface="Calibri"/>
            </a:endParaRPr>
          </a:p>
          <a:p>
            <a:endParaRPr lang="fi-FI" sz="2200">
              <a:cs typeface="Calibri"/>
            </a:endParaRPr>
          </a:p>
        </p:txBody>
      </p:sp>
    </p:spTree>
    <p:extLst>
      <p:ext uri="{BB962C8B-B14F-4D97-AF65-F5344CB8AC3E}">
        <p14:creationId xmlns:p14="http://schemas.microsoft.com/office/powerpoint/2010/main" val="181867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30D3A94-48F3-8617-1416-125F6D8B7E96}"/>
              </a:ext>
            </a:extLst>
          </p:cNvPr>
          <p:cNvSpPr>
            <a:spLocks noGrp="1"/>
          </p:cNvSpPr>
          <p:nvPr>
            <p:ph type="title"/>
          </p:nvPr>
        </p:nvSpPr>
        <p:spPr>
          <a:xfrm>
            <a:off x="838200" y="557189"/>
            <a:ext cx="3374136" cy="5567891"/>
          </a:xfrm>
        </p:spPr>
        <p:txBody>
          <a:bodyPr>
            <a:normAutofit/>
          </a:bodyPr>
          <a:lstStyle/>
          <a:p>
            <a:r>
              <a:rPr lang="fi-FI" sz="5200">
                <a:cs typeface="Calibri Light"/>
              </a:rPr>
              <a:t>Näin teet hyvän lukutaidon vastauksen</a:t>
            </a:r>
            <a:endParaRPr lang="fi-FI" sz="5200"/>
          </a:p>
        </p:txBody>
      </p:sp>
      <p:graphicFrame>
        <p:nvGraphicFramePr>
          <p:cNvPr id="16" name="Sisällön paikkamerkki 2">
            <a:extLst>
              <a:ext uri="{FF2B5EF4-FFF2-40B4-BE49-F238E27FC236}">
                <a16:creationId xmlns:a16="http://schemas.microsoft.com/office/drawing/2014/main" id="{55660196-5867-F925-2F37-B77FA35ACA25}"/>
              </a:ext>
            </a:extLst>
          </p:cNvPr>
          <p:cNvGraphicFramePr>
            <a:graphicFrameLocks noGrp="1"/>
          </p:cNvGraphicFramePr>
          <p:nvPr>
            <p:ph idx="1"/>
            <p:extLst>
              <p:ext uri="{D42A27DB-BD31-4B8C-83A1-F6EECF244321}">
                <p14:modId xmlns:p14="http://schemas.microsoft.com/office/powerpoint/2010/main" val="296626603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51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954FE7C-7E17-BBAA-5012-E059FDAC43EB}"/>
              </a:ext>
            </a:extLst>
          </p:cNvPr>
          <p:cNvSpPr>
            <a:spLocks noGrp="1"/>
          </p:cNvSpPr>
          <p:nvPr>
            <p:ph type="title"/>
          </p:nvPr>
        </p:nvSpPr>
        <p:spPr>
          <a:xfrm>
            <a:off x="466722" y="586855"/>
            <a:ext cx="3201366" cy="3387497"/>
          </a:xfrm>
        </p:spPr>
        <p:txBody>
          <a:bodyPr anchor="b">
            <a:normAutofit/>
          </a:bodyPr>
          <a:lstStyle/>
          <a:p>
            <a:pPr algn="r"/>
            <a:r>
              <a:rPr lang="fi-FI" sz="4000">
                <a:solidFill>
                  <a:srgbClr val="FFFFFF"/>
                </a:solidFill>
                <a:cs typeface="Calibri Light"/>
              </a:rPr>
              <a:t>Kulttuurinen lukutaito on kontekstiin sitomista</a:t>
            </a:r>
            <a:endParaRPr lang="fi-FI" sz="4000">
              <a:solidFill>
                <a:srgbClr val="FFFFFF"/>
              </a:solidFill>
            </a:endParaRPr>
          </a:p>
        </p:txBody>
      </p:sp>
      <p:sp>
        <p:nvSpPr>
          <p:cNvPr id="3" name="Sisällön paikkamerkki 2">
            <a:extLst>
              <a:ext uri="{FF2B5EF4-FFF2-40B4-BE49-F238E27FC236}">
                <a16:creationId xmlns:a16="http://schemas.microsoft.com/office/drawing/2014/main" id="{B32A2F5C-1545-A228-197A-FF7687C1D797}"/>
              </a:ext>
            </a:extLst>
          </p:cNvPr>
          <p:cNvSpPr>
            <a:spLocks noGrp="1"/>
          </p:cNvSpPr>
          <p:nvPr>
            <p:ph idx="1"/>
          </p:nvPr>
        </p:nvSpPr>
        <p:spPr>
          <a:xfrm>
            <a:off x="4294789" y="246069"/>
            <a:ext cx="7720758" cy="6453722"/>
          </a:xfrm>
        </p:spPr>
        <p:txBody>
          <a:bodyPr vert="horz" lIns="91440" tIns="45720" rIns="91440" bIns="45720" rtlCol="0" anchor="ctr">
            <a:normAutofit/>
          </a:bodyPr>
          <a:lstStyle/>
          <a:p>
            <a:pPr marL="0" indent="0">
              <a:buNone/>
            </a:pPr>
            <a:r>
              <a:rPr lang="fi-FI" sz="1600" b="1" dirty="0">
                <a:cs typeface="Calibri"/>
              </a:rPr>
              <a:t>Mitä kontekstiin sitominen tarkoittaa?</a:t>
            </a:r>
            <a:endParaRPr lang="fi-FI" sz="1600" dirty="0">
              <a:cs typeface="Calibri"/>
            </a:endParaRPr>
          </a:p>
          <a:p>
            <a:r>
              <a:rPr lang="fi-FI" sz="1600" b="1" dirty="0">
                <a:cs typeface="Calibri"/>
              </a:rPr>
              <a:t>Julkaisuajankohta:</a:t>
            </a:r>
            <a:r>
              <a:rPr lang="fi-FI" sz="1600" dirty="0">
                <a:cs typeface="Calibri"/>
              </a:rPr>
              <a:t> Millainen yhteiskunnallinen tilanne näkyy tekstin tyylissä tai aiheessa?</a:t>
            </a:r>
          </a:p>
          <a:p>
            <a:pPr marL="0" indent="0">
              <a:buNone/>
            </a:pPr>
            <a:r>
              <a:rPr lang="fi-FI" sz="1600" dirty="0">
                <a:cs typeface="Calibri"/>
              </a:rPr>
              <a:t>-&gt; Yhteiskunnallinen tilanne = historiallinen ajankohta, ajan taloudellinen tilanne, maaseutu/kaupunki, yhteiskuntaluokat, sukupuolten erot, normit, arvot, tavat, säännöt, ihmisten suhtautuminen yhteiskuntaan</a:t>
            </a:r>
          </a:p>
          <a:p>
            <a:r>
              <a:rPr lang="fi-FI" sz="1600" b="1" dirty="0">
                <a:cs typeface="Calibri"/>
              </a:rPr>
              <a:t>Julkaisupaikka:</a:t>
            </a:r>
            <a:r>
              <a:rPr lang="fi-FI" sz="1600" dirty="0">
                <a:cs typeface="Calibri"/>
              </a:rPr>
              <a:t> Missä teksti on julkaistu? Miten se vaikuttaa tekstin tyyliin, rakenteeseen ja sisältöön?</a:t>
            </a:r>
          </a:p>
          <a:p>
            <a:r>
              <a:rPr lang="fi-FI" sz="1600" b="1" dirty="0">
                <a:cs typeface="Calibri"/>
              </a:rPr>
              <a:t>Tekstilaji:</a:t>
            </a:r>
            <a:r>
              <a:rPr lang="fi-FI" sz="1600" dirty="0">
                <a:cs typeface="Calibri"/>
              </a:rPr>
              <a:t> Mikä on tekstin suhde saman tekstilajin edustajiin? Samanlainen? Erilainen? Onko se tekstilajinsa tyypillinen edustaja? </a:t>
            </a:r>
          </a:p>
          <a:p>
            <a:pPr marL="0" indent="0">
              <a:buNone/>
            </a:pPr>
            <a:r>
              <a:rPr lang="fi-FI" sz="1600" dirty="0">
                <a:cs typeface="Calibri"/>
              </a:rPr>
              <a:t>-&gt; Tekstilaji = genre, esim. uutinen, pakina, kauhutarina, keskusteluohjelma</a:t>
            </a:r>
          </a:p>
          <a:p>
            <a:r>
              <a:rPr lang="fi-FI" sz="1600" b="1" dirty="0">
                <a:cs typeface="Calibri"/>
              </a:rPr>
              <a:t>Muut tekstit:</a:t>
            </a:r>
            <a:r>
              <a:rPr lang="fi-FI" sz="1600" dirty="0">
                <a:cs typeface="Calibri"/>
              </a:rPr>
              <a:t> Miten keskustelee muiden tekstien kanssa? Intertekstuaalisuus (viittaukset muihin teksteihin)?</a:t>
            </a:r>
          </a:p>
          <a:p>
            <a:r>
              <a:rPr lang="fi-FI" sz="1600" b="1" dirty="0">
                <a:cs typeface="Calibri"/>
              </a:rPr>
              <a:t>Lukijat:</a:t>
            </a:r>
            <a:r>
              <a:rPr lang="fi-FI" sz="1600" dirty="0">
                <a:cs typeface="Calibri"/>
              </a:rPr>
              <a:t> Kenelle teksti on tarkoitettu? Miten se näkyy tekstissä?</a:t>
            </a:r>
          </a:p>
          <a:p>
            <a:r>
              <a:rPr lang="fi-FI" sz="1600" b="1" dirty="0">
                <a:cs typeface="Calibri"/>
              </a:rPr>
              <a:t>Kirjoittaja:</a:t>
            </a:r>
            <a:r>
              <a:rPr lang="fi-FI" sz="1600" dirty="0">
                <a:cs typeface="Calibri"/>
              </a:rPr>
              <a:t> Millainen on kirjoittajan tausta? Miten se vaikuttaa tulkintaan?</a:t>
            </a:r>
          </a:p>
          <a:p>
            <a:r>
              <a:rPr lang="fi-FI" sz="1600" b="1" dirty="0">
                <a:cs typeface="Calibri"/>
              </a:rPr>
              <a:t>Maantieteellinen konteksti ja kulttuurikonteksti:</a:t>
            </a:r>
            <a:r>
              <a:rPr lang="fi-FI" sz="1600" dirty="0">
                <a:cs typeface="Calibri"/>
              </a:rPr>
              <a:t> Eri maiden kulttuurien ja elämänpiirin vaikutukset </a:t>
            </a:r>
          </a:p>
          <a:p>
            <a:pPr marL="0" indent="0">
              <a:buNone/>
            </a:pPr>
            <a:endParaRPr lang="fi-FI" sz="1600" dirty="0">
              <a:cs typeface="Calibri"/>
            </a:endParaRPr>
          </a:p>
          <a:p>
            <a:pPr marL="0" indent="0">
              <a:buNone/>
            </a:pPr>
            <a:r>
              <a:rPr lang="fi-FI" sz="1600" b="1" dirty="0">
                <a:cs typeface="Calibri"/>
              </a:rPr>
              <a:t>                               Sisällytä vastaukseesi havaintoja näistä!</a:t>
            </a:r>
          </a:p>
          <a:p>
            <a:endParaRPr lang="fi-FI" sz="1400">
              <a:cs typeface="Calibri"/>
            </a:endParaRPr>
          </a:p>
        </p:txBody>
      </p:sp>
    </p:spTree>
    <p:extLst>
      <p:ext uri="{BB962C8B-B14F-4D97-AF65-F5344CB8AC3E}">
        <p14:creationId xmlns:p14="http://schemas.microsoft.com/office/powerpoint/2010/main" val="1416989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0">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3" name="Freeform: Shape 12">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A3285845-E6A4-12E5-385A-E8CB0C248CAC}"/>
              </a:ext>
            </a:extLst>
          </p:cNvPr>
          <p:cNvSpPr>
            <a:spLocks noGrp="1"/>
          </p:cNvSpPr>
          <p:nvPr>
            <p:ph type="title"/>
          </p:nvPr>
        </p:nvSpPr>
        <p:spPr>
          <a:xfrm>
            <a:off x="1542398" y="1037341"/>
            <a:ext cx="3481922" cy="2039153"/>
          </a:xfrm>
        </p:spPr>
        <p:txBody>
          <a:bodyPr anchor="t">
            <a:normAutofit/>
          </a:bodyPr>
          <a:lstStyle/>
          <a:p>
            <a:pPr defTabSz="722376"/>
            <a:r>
              <a:rPr lang="fi-FI" sz="2400" b="1" kern="1200" dirty="0">
                <a:latin typeface="+mj-lt"/>
                <a:ea typeface="+mj-ea"/>
                <a:cs typeface="Calibri Light"/>
              </a:rPr>
              <a:t>Muista käsitteet!</a:t>
            </a:r>
            <a:br>
              <a:rPr lang="fi-FI" sz="2400" kern="1200" dirty="0">
                <a:cs typeface="Calibri Light"/>
              </a:rPr>
            </a:br>
            <a:br>
              <a:rPr lang="fi-FI" sz="2400" kern="1200" dirty="0">
                <a:cs typeface="Calibri Light"/>
              </a:rPr>
            </a:br>
            <a:r>
              <a:rPr lang="fi-FI" sz="2400" kern="1200" dirty="0">
                <a:latin typeface="+mj-lt"/>
                <a:ea typeface="+mj-ea"/>
                <a:cs typeface="Calibri Light"/>
              </a:rPr>
              <a:t>Tutki ja sanoita: </a:t>
            </a:r>
            <a:br>
              <a:rPr lang="fi-FI" sz="2400" kern="1200" dirty="0">
                <a:cs typeface="Calibri Light"/>
              </a:rPr>
            </a:br>
            <a:r>
              <a:rPr lang="fi-FI" sz="2400" b="1" kern="1200" dirty="0">
                <a:latin typeface="+mj-lt"/>
                <a:ea typeface="+mj-ea"/>
                <a:cs typeface="Calibri Light"/>
              </a:rPr>
              <a:t>"Mitä teksti on syönyt?"</a:t>
            </a:r>
            <a:br>
              <a:rPr lang="fi-FI" sz="1600" b="1" kern="1200" dirty="0">
                <a:cs typeface="Calibri Light"/>
              </a:rPr>
            </a:br>
            <a:br>
              <a:rPr lang="fi-FI" sz="1600" kern="1200" dirty="0">
                <a:cs typeface="Calibri Light"/>
              </a:rPr>
            </a:br>
            <a:endParaRPr lang="fi-FI" sz="1600">
              <a:cs typeface="Calibri Light"/>
            </a:endParaRPr>
          </a:p>
        </p:txBody>
      </p:sp>
      <p:sp>
        <p:nvSpPr>
          <p:cNvPr id="3" name="Sisällön paikkamerkki 2">
            <a:extLst>
              <a:ext uri="{FF2B5EF4-FFF2-40B4-BE49-F238E27FC236}">
                <a16:creationId xmlns:a16="http://schemas.microsoft.com/office/drawing/2014/main" id="{E0BD8B43-2A09-46F6-4946-5991BC0B8004}"/>
              </a:ext>
            </a:extLst>
          </p:cNvPr>
          <p:cNvSpPr>
            <a:spLocks noGrp="1"/>
          </p:cNvSpPr>
          <p:nvPr>
            <p:ph sz="half" idx="1"/>
          </p:nvPr>
        </p:nvSpPr>
        <p:spPr>
          <a:xfrm>
            <a:off x="4705235" y="946170"/>
            <a:ext cx="4031389" cy="5844858"/>
          </a:xfrm>
        </p:spPr>
        <p:txBody>
          <a:bodyPr vert="horz" lIns="91440" tIns="45720" rIns="91440" bIns="45720" rtlCol="0" anchor="t">
            <a:normAutofit/>
          </a:bodyPr>
          <a:lstStyle/>
          <a:p>
            <a:pPr marL="180340" indent="-180340" defTabSz="722376">
              <a:spcBef>
                <a:spcPts val="790"/>
              </a:spcBef>
            </a:pPr>
            <a:r>
              <a:rPr lang="fi-FI" sz="1850" b="1" kern="1200" dirty="0">
                <a:latin typeface="+mn-lt"/>
                <a:ea typeface="+mn-ea"/>
                <a:cs typeface="Calibri"/>
              </a:rPr>
              <a:t>Lukutaidon vastauksen </a:t>
            </a:r>
            <a:endParaRPr lang="fi-FI" sz="1850" kern="1200" dirty="0">
              <a:latin typeface="+mn-lt"/>
              <a:cs typeface="Calibri" panose="020F0502020204030204"/>
            </a:endParaRPr>
          </a:p>
          <a:p>
            <a:pPr marL="0" indent="0" defTabSz="722376">
              <a:spcBef>
                <a:spcPts val="790"/>
              </a:spcBef>
              <a:buNone/>
            </a:pPr>
            <a:r>
              <a:rPr lang="fi-FI" sz="1850" b="1" kern="1200" dirty="0">
                <a:latin typeface="+mn-lt"/>
                <a:ea typeface="+mn-ea"/>
                <a:cs typeface="Calibri"/>
              </a:rPr>
              <a:t> periaate: rakenna tekstin </a:t>
            </a:r>
            <a:endParaRPr lang="fi-FI" sz="1850" kern="1200" dirty="0">
              <a:latin typeface="+mn-lt"/>
              <a:ea typeface="+mn-ea"/>
              <a:cs typeface="Calibri"/>
            </a:endParaRPr>
          </a:p>
          <a:p>
            <a:pPr marL="0" indent="0" defTabSz="722376">
              <a:spcBef>
                <a:spcPts val="790"/>
              </a:spcBef>
              <a:buNone/>
            </a:pPr>
            <a:r>
              <a:rPr lang="fi-FI" sz="1850" b="1" kern="1200" dirty="0">
                <a:latin typeface="+mn-lt"/>
                <a:ea typeface="+mn-ea"/>
                <a:cs typeface="Calibri"/>
              </a:rPr>
              <a:t> </a:t>
            </a:r>
            <a:r>
              <a:rPr lang="fi-FI" sz="1850" b="1" dirty="0">
                <a:cs typeface="Calibri"/>
              </a:rPr>
              <a:t>analysointi</a:t>
            </a:r>
            <a:r>
              <a:rPr lang="fi-FI" sz="1850" b="1" kern="1200" dirty="0">
                <a:latin typeface="+mn-lt"/>
                <a:ea typeface="+mn-ea"/>
                <a:cs typeface="Calibri"/>
              </a:rPr>
              <a:t> käsitteiden varaan! </a:t>
            </a:r>
            <a:endParaRPr lang="fi-FI" sz="1850" kern="1200" dirty="0">
              <a:latin typeface="+mn-lt"/>
              <a:ea typeface="+mn-ea"/>
              <a:cs typeface="Calibri" panose="020F0502020204030204"/>
            </a:endParaRPr>
          </a:p>
          <a:p>
            <a:pPr marL="180340" indent="-180340" defTabSz="722376">
              <a:spcBef>
                <a:spcPts val="790"/>
              </a:spcBef>
            </a:pPr>
            <a:endParaRPr lang="fi-FI" sz="790" b="1" kern="1200">
              <a:solidFill>
                <a:schemeClr val="tx1"/>
              </a:solidFill>
              <a:latin typeface="+mn-lt"/>
              <a:cs typeface="Calibri"/>
            </a:endParaRPr>
          </a:p>
          <a:p>
            <a:pPr marL="0" indent="0" defTabSz="722376">
              <a:spcBef>
                <a:spcPts val="790"/>
              </a:spcBef>
              <a:buNone/>
            </a:pPr>
            <a:endParaRPr lang="fi-FI" sz="1580" b="1" kern="1200">
              <a:solidFill>
                <a:schemeClr val="tx1"/>
              </a:solidFill>
              <a:latin typeface="+mn-lt"/>
              <a:ea typeface="+mn-ea"/>
              <a:cs typeface="Calibri"/>
            </a:endParaRPr>
          </a:p>
          <a:p>
            <a:pPr marL="0" indent="0" algn="r" defTabSz="722376">
              <a:spcBef>
                <a:spcPts val="790"/>
              </a:spcBef>
              <a:buNone/>
            </a:pPr>
            <a:r>
              <a:rPr lang="fi-FI" sz="1800" b="1" kern="1200" dirty="0">
                <a:latin typeface="+mn-lt"/>
                <a:ea typeface="+mn-ea"/>
                <a:cs typeface="Calibri"/>
              </a:rPr>
              <a:t>Argumentaation käsitteitä</a:t>
            </a:r>
            <a:endParaRPr lang="fi-FI" sz="1800" b="1" kern="1200" dirty="0">
              <a:latin typeface="+mn-lt"/>
              <a:cs typeface="Calibri"/>
            </a:endParaRPr>
          </a:p>
          <a:p>
            <a:pPr marL="180340" indent="-180340" algn="r" defTabSz="722376">
              <a:spcBef>
                <a:spcPts val="790"/>
              </a:spcBef>
            </a:pPr>
            <a:r>
              <a:rPr lang="fi-FI" sz="1800" kern="1200" dirty="0">
                <a:latin typeface="+mn-lt"/>
                <a:ea typeface="+mn-ea"/>
                <a:cs typeface="Calibri"/>
              </a:rPr>
              <a:t>väite</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perustelu</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argumentti</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Vasta-­argumentti</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perustelutapa</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taustaoletus</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kaksipuolinen perustelu</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argumentaatiovirhe</a:t>
            </a:r>
            <a:endParaRPr lang="fi-FI" sz="1800" kern="1200" dirty="0">
              <a:latin typeface="+mn-lt"/>
              <a:cs typeface="Calibri"/>
            </a:endParaRPr>
          </a:p>
          <a:p>
            <a:pPr marL="180340" indent="-180340" algn="r" defTabSz="722376">
              <a:spcBef>
                <a:spcPts val="790"/>
              </a:spcBef>
            </a:pPr>
            <a:r>
              <a:rPr lang="fi-FI" sz="1800" kern="1200" dirty="0">
                <a:latin typeface="+mn-lt"/>
                <a:ea typeface="+mn-ea"/>
                <a:cs typeface="Calibri"/>
              </a:rPr>
              <a:t>retoriset keinot</a:t>
            </a:r>
            <a:endParaRPr lang="fi-FI" sz="1800" kern="1200" dirty="0">
              <a:latin typeface="+mn-lt"/>
              <a:cs typeface="Calibri"/>
            </a:endParaRPr>
          </a:p>
          <a:p>
            <a:endParaRPr lang="fi-FI" sz="1800" dirty="0">
              <a:cs typeface="Calibri"/>
            </a:endParaRPr>
          </a:p>
        </p:txBody>
      </p:sp>
      <p:sp>
        <p:nvSpPr>
          <p:cNvPr id="4" name="Sisällön paikkamerkki 3">
            <a:extLst>
              <a:ext uri="{FF2B5EF4-FFF2-40B4-BE49-F238E27FC236}">
                <a16:creationId xmlns:a16="http://schemas.microsoft.com/office/drawing/2014/main" id="{C87F037E-118C-922E-711E-916FCE9B2784}"/>
              </a:ext>
            </a:extLst>
          </p:cNvPr>
          <p:cNvSpPr>
            <a:spLocks noGrp="1"/>
          </p:cNvSpPr>
          <p:nvPr>
            <p:ph sz="half" idx="2"/>
          </p:nvPr>
        </p:nvSpPr>
        <p:spPr>
          <a:xfrm>
            <a:off x="8919053" y="1088939"/>
            <a:ext cx="3268214" cy="5514022"/>
          </a:xfrm>
        </p:spPr>
        <p:txBody>
          <a:bodyPr vert="horz" lIns="91440" tIns="45720" rIns="91440" bIns="45720" rtlCol="0" anchor="t">
            <a:normAutofit/>
          </a:bodyPr>
          <a:lstStyle/>
          <a:p>
            <a:pPr marL="0" indent="0" algn="ctr" defTabSz="722376">
              <a:spcBef>
                <a:spcPts val="790"/>
              </a:spcBef>
              <a:buNone/>
            </a:pPr>
            <a:r>
              <a:rPr lang="fi-FI" sz="1800" b="1" kern="1200" dirty="0">
                <a:latin typeface="+mn-lt"/>
                <a:ea typeface="+mn-ea"/>
                <a:cs typeface="Calibri"/>
              </a:rPr>
              <a:t> Käsitteet riippuvat tekstilajista</a:t>
            </a:r>
            <a:endParaRPr lang="fi-FI" dirty="0">
              <a:cs typeface="Calibri" panose="020F0502020204030204"/>
            </a:endParaRPr>
          </a:p>
          <a:p>
            <a:pPr marL="0" indent="0" algn="ctr" defTabSz="722376">
              <a:spcBef>
                <a:spcPts val="790"/>
              </a:spcBef>
              <a:buNone/>
            </a:pPr>
            <a:r>
              <a:rPr lang="fi-FI" sz="1800" b="1" kern="1200" dirty="0">
                <a:latin typeface="+mn-lt"/>
                <a:ea typeface="+mn-ea"/>
                <a:cs typeface="Calibri"/>
              </a:rPr>
              <a:t> ja  tehtävänannosta!</a:t>
            </a:r>
            <a:endParaRPr lang="fi-FI" dirty="0">
              <a:cs typeface="Calibri" panose="020F0502020204030204"/>
            </a:endParaRPr>
          </a:p>
          <a:p>
            <a:pPr marL="0" indent="0" defTabSz="722376">
              <a:spcBef>
                <a:spcPts val="790"/>
              </a:spcBef>
              <a:buNone/>
            </a:pPr>
            <a:endParaRPr lang="fi-FI" sz="1422" b="1" kern="1200">
              <a:solidFill>
                <a:schemeClr val="tx1"/>
              </a:solidFill>
              <a:latin typeface="+mn-lt"/>
              <a:ea typeface="+mn-ea"/>
              <a:cs typeface="Calibri"/>
            </a:endParaRPr>
          </a:p>
          <a:p>
            <a:pPr marL="0" indent="0" defTabSz="722376">
              <a:spcBef>
                <a:spcPts val="790"/>
              </a:spcBef>
              <a:buNone/>
            </a:pPr>
            <a:endParaRPr lang="fi-FI" sz="1600" b="1" kern="1200" dirty="0">
              <a:latin typeface="+mn-lt"/>
              <a:cs typeface="Calibri"/>
            </a:endParaRPr>
          </a:p>
          <a:p>
            <a:pPr marL="0" indent="0" defTabSz="722376">
              <a:spcBef>
                <a:spcPts val="790"/>
              </a:spcBef>
              <a:buNone/>
            </a:pPr>
            <a:r>
              <a:rPr lang="fi-FI" sz="1800" b="1" kern="1200" dirty="0">
                <a:latin typeface="+mn-lt"/>
                <a:ea typeface="+mn-ea"/>
                <a:cs typeface="Calibri"/>
              </a:rPr>
              <a:t>Audiovisuaalisuuden käsitteitä</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sommittelu</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kuvakulma</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rajaus</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terävyys</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otos</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kohtaus</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kameran liike</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tehosteet</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leikkaus</a:t>
            </a:r>
            <a:endParaRPr lang="fi-FI" sz="1800" kern="1200" dirty="0">
              <a:latin typeface="+mn-lt"/>
              <a:cs typeface="Calibri"/>
            </a:endParaRPr>
          </a:p>
          <a:p>
            <a:pPr marL="180340" indent="-180340" defTabSz="722376">
              <a:spcBef>
                <a:spcPts val="790"/>
              </a:spcBef>
            </a:pPr>
            <a:r>
              <a:rPr lang="fi-FI" sz="1800" kern="1200" dirty="0">
                <a:latin typeface="+mn-lt"/>
                <a:ea typeface="+mn-ea"/>
                <a:cs typeface="Calibri"/>
              </a:rPr>
              <a:t>editointi</a:t>
            </a:r>
            <a:endParaRPr lang="fi-FI" sz="1800" kern="1200" dirty="0">
              <a:latin typeface="+mn-lt"/>
              <a:cs typeface="Calibri"/>
            </a:endParaRPr>
          </a:p>
          <a:p>
            <a:endParaRPr lang="fi-FI" sz="1700">
              <a:cs typeface="Calibri"/>
            </a:endParaRPr>
          </a:p>
        </p:txBody>
      </p:sp>
      <p:pic>
        <p:nvPicPr>
          <p:cNvPr id="5" name="Kuva 5" descr="Lapsen Photographing lelut">
            <a:extLst>
              <a:ext uri="{FF2B5EF4-FFF2-40B4-BE49-F238E27FC236}">
                <a16:creationId xmlns:a16="http://schemas.microsoft.com/office/drawing/2014/main" id="{4F8D828A-C0B0-41AE-FD56-9CF29A1CE50F}"/>
              </a:ext>
            </a:extLst>
          </p:cNvPr>
          <p:cNvPicPr>
            <a:picLocks noChangeAspect="1"/>
          </p:cNvPicPr>
          <p:nvPr/>
        </p:nvPicPr>
        <p:blipFill>
          <a:blip r:embed="rId2"/>
          <a:stretch>
            <a:fillRect/>
          </a:stretch>
        </p:blipFill>
        <p:spPr>
          <a:xfrm>
            <a:off x="996387" y="3006167"/>
            <a:ext cx="4764694" cy="2726370"/>
          </a:xfrm>
          <a:prstGeom prst="rect">
            <a:avLst/>
          </a:prstGeom>
        </p:spPr>
      </p:pic>
    </p:spTree>
    <p:extLst>
      <p:ext uri="{BB962C8B-B14F-4D97-AF65-F5344CB8AC3E}">
        <p14:creationId xmlns:p14="http://schemas.microsoft.com/office/powerpoint/2010/main" val="207577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0AFAE7-D284-6D60-8E20-C0706BC69183}"/>
              </a:ext>
            </a:extLst>
          </p:cNvPr>
          <p:cNvSpPr>
            <a:spLocks noGrp="1"/>
          </p:cNvSpPr>
          <p:nvPr>
            <p:ph type="title"/>
          </p:nvPr>
        </p:nvSpPr>
        <p:spPr>
          <a:xfrm>
            <a:off x="143436" y="152213"/>
            <a:ext cx="12039599" cy="642005"/>
          </a:xfrm>
        </p:spPr>
        <p:txBody>
          <a:bodyPr>
            <a:normAutofit/>
          </a:bodyPr>
          <a:lstStyle/>
          <a:p>
            <a:r>
              <a:rPr lang="fi-FI" sz="3200" b="1" dirty="0">
                <a:cs typeface="Calibri Light"/>
              </a:rPr>
              <a:t>Esimerkki: Analysoi Facebook-päivityksen argumentaatiota</a:t>
            </a:r>
          </a:p>
        </p:txBody>
      </p:sp>
      <p:sp>
        <p:nvSpPr>
          <p:cNvPr id="3" name="Sisällön paikkamerkki 2">
            <a:extLst>
              <a:ext uri="{FF2B5EF4-FFF2-40B4-BE49-F238E27FC236}">
                <a16:creationId xmlns:a16="http://schemas.microsoft.com/office/drawing/2014/main" id="{149107D9-CF31-1A65-D90B-E0E79BA37FF4}"/>
              </a:ext>
            </a:extLst>
          </p:cNvPr>
          <p:cNvSpPr>
            <a:spLocks noGrp="1"/>
          </p:cNvSpPr>
          <p:nvPr>
            <p:ph sz="half" idx="1"/>
          </p:nvPr>
        </p:nvSpPr>
        <p:spPr>
          <a:xfrm>
            <a:off x="143436" y="895537"/>
            <a:ext cx="6022040" cy="5819308"/>
          </a:xfrm>
        </p:spPr>
        <p:txBody>
          <a:bodyPr vert="horz" lIns="91440" tIns="45720" rIns="91440" bIns="45720" rtlCol="0" anchor="t">
            <a:noAutofit/>
          </a:bodyPr>
          <a:lstStyle/>
          <a:p>
            <a:pPr marL="0" indent="0">
              <a:buNone/>
            </a:pPr>
            <a:r>
              <a:rPr lang="fi-FI" sz="1400" dirty="0">
                <a:cs typeface="Calibri"/>
              </a:rPr>
              <a:t>Aki Koivuniemi väittää Facebook-päivityksessään (20.10.2019), että ruokahävikin määrä on liian suuri, erityisesti hotelliaamiaisilla. </a:t>
            </a:r>
            <a:r>
              <a:rPr lang="fi-FI" sz="1400" b="1" dirty="0">
                <a:cs typeface="Calibri"/>
              </a:rPr>
              <a:t>Tekstin tavoite</a:t>
            </a:r>
            <a:r>
              <a:rPr lang="fi-FI" sz="1400" dirty="0">
                <a:cs typeface="Calibri"/>
              </a:rPr>
              <a:t> on saada ihmisiä vähentämään ruokahävikkiään ja miettimään ympäristökuormaansa.</a:t>
            </a:r>
            <a:r>
              <a:rPr lang="fi-FI" sz="1400" b="1" dirty="0">
                <a:cs typeface="Calibri"/>
              </a:rPr>
              <a:t> Pääväitettään</a:t>
            </a:r>
            <a:r>
              <a:rPr lang="fi-FI" sz="1400" dirty="0">
                <a:cs typeface="Calibri"/>
              </a:rPr>
              <a:t> Koivuniemi perustelee monipuolisesti eri tavoilla. </a:t>
            </a:r>
          </a:p>
          <a:p>
            <a:pPr marL="0" indent="0">
              <a:buNone/>
            </a:pPr>
            <a:r>
              <a:rPr lang="fi-FI" sz="1400" dirty="0">
                <a:cs typeface="Calibri"/>
              </a:rPr>
              <a:t>Koivuniemi perustelee pääväitettään </a:t>
            </a:r>
            <a:r>
              <a:rPr lang="fi-FI" sz="1400" b="1" dirty="0">
                <a:cs typeface="Calibri"/>
              </a:rPr>
              <a:t>omilla kokemuksillaan</a:t>
            </a:r>
            <a:r>
              <a:rPr lang="fi-FI" sz="1400" dirty="0">
                <a:cs typeface="Calibri"/>
              </a:rPr>
              <a:t>. Hän kertoo, miten varsinkin nuoret toimivat hotelliaamiaisella. Koivuniemen asema keittiöpäällikkönä tekee tekstistä vakuuttavan:</a:t>
            </a:r>
            <a:r>
              <a:rPr lang="fi-FI" sz="1400" b="1" dirty="0">
                <a:cs typeface="Calibri"/>
              </a:rPr>
              <a:t> auktoriteetti</a:t>
            </a:r>
            <a:r>
              <a:rPr lang="fi-FI" sz="1400" dirty="0">
                <a:cs typeface="Calibri"/>
              </a:rPr>
              <a:t> tuntee asiansa ja edustaa ikään kuin koko ravintola-alaa. Koivuniemi osaa sanoa tarkkoja lukumääriä, miten paljon annoksia valmistetaan ja paljonko ruokaa menee roskikseen. Persoonapronomineilla</a:t>
            </a:r>
            <a:r>
              <a:rPr lang="fi-FI" sz="1400" dirty="0">
                <a:solidFill>
                  <a:srgbClr val="00B050"/>
                </a:solidFill>
                <a:cs typeface="Calibri"/>
              </a:rPr>
              <a:t> (”me keittiöltä”, ”me tehdään”) </a:t>
            </a:r>
            <a:r>
              <a:rPr lang="fi-FI" sz="1400" dirty="0">
                <a:cs typeface="Calibri"/>
              </a:rPr>
              <a:t>hän painottaa osallisuuttaan asiaan. </a:t>
            </a:r>
          </a:p>
          <a:p>
            <a:pPr marL="0" indent="0">
              <a:buNone/>
            </a:pPr>
            <a:r>
              <a:rPr lang="fi-FI" sz="1400" dirty="0">
                <a:cs typeface="Calibri"/>
              </a:rPr>
              <a:t>Koivuniemi käyttää paljon </a:t>
            </a:r>
            <a:r>
              <a:rPr lang="fi-FI" sz="1400" b="1" dirty="0">
                <a:cs typeface="Calibri"/>
              </a:rPr>
              <a:t>järkiperusteluita</a:t>
            </a:r>
            <a:r>
              <a:rPr lang="fi-FI" sz="1400" dirty="0">
                <a:cs typeface="Calibri"/>
              </a:rPr>
              <a:t>, sillä hän perustelee</a:t>
            </a:r>
            <a:r>
              <a:rPr lang="fi-FI" sz="1400" b="1" dirty="0">
                <a:cs typeface="Calibri"/>
              </a:rPr>
              <a:t> haittojen ja tutkimusten avulla</a:t>
            </a:r>
            <a:r>
              <a:rPr lang="fi-FI" sz="1400" dirty="0">
                <a:cs typeface="Calibri"/>
              </a:rPr>
              <a:t>. Hän kertoo haitoista, jotka aiheutuvat hävikkiruoasta: tulee ympäristön kuormitusta ja turhia päästöjä. Pääväitteen tueksi hän kertoo tutkimuksesta, jonka mukaan noin kolmannes ympäristökuormasta syntyy ruuasta. Hän ei kuitenkaan kerro tarkemmin, mistä tutkimuksesta on kyse. </a:t>
            </a:r>
            <a:br>
              <a:rPr lang="fi-FI" sz="1400" dirty="0">
                <a:cs typeface="Calibri"/>
              </a:rPr>
            </a:br>
            <a:br>
              <a:rPr lang="fi-FI" sz="1400" dirty="0">
                <a:cs typeface="Calibri"/>
              </a:rPr>
            </a:br>
            <a:r>
              <a:rPr lang="fi-FI" sz="1400" dirty="0">
                <a:cs typeface="Calibri"/>
              </a:rPr>
              <a:t>Osa Koivuniemen perusteluista</a:t>
            </a:r>
            <a:r>
              <a:rPr lang="fi-FI" sz="1400" b="1" dirty="0">
                <a:cs typeface="Calibri"/>
              </a:rPr>
              <a:t> vetoaa tunteisiin</a:t>
            </a:r>
            <a:r>
              <a:rPr lang="fi-FI" sz="1400" dirty="0">
                <a:cs typeface="Calibri"/>
              </a:rPr>
              <a:t>. Hän vetoaa ihmisarvoon ja toisten kunnioittamiseen mainitsemalla kokit ja viljelijät, joiden työ menee hukkaan ruokahävikin vuoksi. </a:t>
            </a:r>
            <a:r>
              <a:rPr lang="fi-FI" sz="1400" b="1" dirty="0">
                <a:cs typeface="Calibri"/>
              </a:rPr>
              <a:t>Arvoihin </a:t>
            </a:r>
            <a:r>
              <a:rPr lang="fi-FI" sz="1400" dirty="0">
                <a:cs typeface="Calibri"/>
              </a:rPr>
              <a:t>perustuva ja tunteisiin vetoava on myös Koivuniemen epäsuorasti esille tuoma </a:t>
            </a:r>
            <a:r>
              <a:rPr lang="fi-FI" sz="1400" b="1" dirty="0">
                <a:cs typeface="Calibri"/>
              </a:rPr>
              <a:t>vastakkainasettelu</a:t>
            </a:r>
            <a:r>
              <a:rPr lang="fi-FI" sz="1400" dirty="0">
                <a:cs typeface="Calibri"/>
              </a:rPr>
              <a:t>. Lukijalla on vain kaksi vaihtoehtoa: hän joko vähentää ruokahävikkiä tai muutoin hän ei oikeasti välitä ilmastosta. Kaikki Koivuniemen perustelut tähtäävät siihen, että lukija tajuaisi ruokahävikin turhuuden. Päivityksen </a:t>
            </a:r>
            <a:r>
              <a:rPr lang="fi-FI" sz="1400" b="1" dirty="0">
                <a:cs typeface="Calibri"/>
              </a:rPr>
              <a:t>taustaoletuksena</a:t>
            </a:r>
            <a:r>
              <a:rPr lang="fi-FI" sz="1400" dirty="0">
                <a:cs typeface="Calibri"/>
              </a:rPr>
              <a:t> voikin pitää sitä, että ekologisuus ja ympäristöystävällisyys ovat tärkeitä arvoja. </a:t>
            </a:r>
          </a:p>
          <a:p>
            <a:endParaRPr lang="fi-FI" dirty="0">
              <a:cs typeface="Calibri"/>
            </a:endParaRPr>
          </a:p>
        </p:txBody>
      </p:sp>
      <p:sp>
        <p:nvSpPr>
          <p:cNvPr id="4" name="Sisällön paikkamerkki 3">
            <a:extLst>
              <a:ext uri="{FF2B5EF4-FFF2-40B4-BE49-F238E27FC236}">
                <a16:creationId xmlns:a16="http://schemas.microsoft.com/office/drawing/2014/main" id="{73F6F61B-2C24-7BBC-1126-0A7A1DA32189}"/>
              </a:ext>
            </a:extLst>
          </p:cNvPr>
          <p:cNvSpPr>
            <a:spLocks noGrp="1"/>
          </p:cNvSpPr>
          <p:nvPr>
            <p:ph sz="half" idx="2"/>
          </p:nvPr>
        </p:nvSpPr>
        <p:spPr>
          <a:xfrm>
            <a:off x="6250640" y="906743"/>
            <a:ext cx="5865159" cy="5964985"/>
          </a:xfrm>
        </p:spPr>
        <p:txBody>
          <a:bodyPr vert="horz" lIns="91440" tIns="45720" rIns="91440" bIns="45720" rtlCol="0" anchor="t">
            <a:normAutofit lnSpcReduction="10000"/>
          </a:bodyPr>
          <a:lstStyle/>
          <a:p>
            <a:pPr marL="0" indent="0">
              <a:buNone/>
            </a:pPr>
            <a:r>
              <a:rPr lang="fi-FI" sz="1400" dirty="0">
                <a:cs typeface="Calibri"/>
              </a:rPr>
              <a:t>Argumenttien vaikuttavuutta Koivuniemi vahvistaa </a:t>
            </a:r>
            <a:r>
              <a:rPr lang="fi-FI" sz="1400" b="1" dirty="0">
                <a:cs typeface="Calibri"/>
              </a:rPr>
              <a:t>retoristen keinojen </a:t>
            </a:r>
            <a:r>
              <a:rPr lang="fi-FI" sz="1400" dirty="0">
                <a:cs typeface="Calibri"/>
              </a:rPr>
              <a:t>avulla. </a:t>
            </a:r>
            <a:r>
              <a:rPr lang="fi-FI" sz="1400" b="1" dirty="0">
                <a:cs typeface="Calibri"/>
              </a:rPr>
              <a:t>Retorisilla kysymyksillä ja puhutteluilla</a:t>
            </a:r>
            <a:r>
              <a:rPr lang="fi-FI" sz="1400" dirty="0">
                <a:cs typeface="Calibri"/>
              </a:rPr>
              <a:t> kirjoittaja ottaa kontaktia lukijoihin ja korostaa osoittavansa sanansa suoraan heille: </a:t>
            </a:r>
            <a:r>
              <a:rPr lang="fi-FI" sz="1400" dirty="0">
                <a:solidFill>
                  <a:srgbClr val="00B050"/>
                </a:solidFill>
                <a:cs typeface="Calibri"/>
              </a:rPr>
              <a:t>”Mutta mihin se ilmastoahdistus jää, kun ei sitten jaksakaan syödä kaikkea?” ja ”– – miettikääpä mikä ilmastokuorma oli vaikkapa niillä pekoneilla.”</a:t>
            </a:r>
            <a:r>
              <a:rPr lang="fi-FI" sz="1400" dirty="0">
                <a:cs typeface="Calibri"/>
              </a:rPr>
              <a:t> Lisäksi kärjistyksillä on merkittävä rooli tekstissä, sillä tuskin kukaan oikeasti ottaa puolta kiloa pekonia tai kahtakymmentä nakkia. </a:t>
            </a:r>
            <a:r>
              <a:rPr lang="fi-FI" sz="1400" b="1" dirty="0">
                <a:cs typeface="Calibri"/>
              </a:rPr>
              <a:t>Kärjistyksillä</a:t>
            </a:r>
            <a:r>
              <a:rPr lang="fi-FI" sz="1400" dirty="0">
                <a:cs typeface="Calibri"/>
              </a:rPr>
              <a:t> korostetaan hävikin määrää ja niiden avulla tekstiin tuodaan </a:t>
            </a:r>
            <a:r>
              <a:rPr lang="fi-FI" sz="1400" b="1" dirty="0">
                <a:cs typeface="Calibri"/>
              </a:rPr>
              <a:t>huumoria</a:t>
            </a:r>
            <a:r>
              <a:rPr lang="fi-FI" sz="1400" dirty="0">
                <a:cs typeface="Calibri"/>
              </a:rPr>
              <a:t>, mikä tekee tekstistä vähemmän syyllistävän. Koivuniemi asettuu myös</a:t>
            </a:r>
            <a:r>
              <a:rPr lang="fi-FI" sz="1400" b="1" dirty="0">
                <a:cs typeface="Calibri"/>
              </a:rPr>
              <a:t> ironisesti</a:t>
            </a:r>
            <a:r>
              <a:rPr lang="fi-FI" sz="1400" dirty="0">
                <a:cs typeface="Calibri"/>
              </a:rPr>
              <a:t> ruokaa haaskaavien koululaisten asemaan ja korostaa siten heidän ajattelemattomuuttaan:</a:t>
            </a:r>
            <a:r>
              <a:rPr lang="fi-FI" sz="1400" dirty="0">
                <a:solidFill>
                  <a:srgbClr val="00B050"/>
                </a:solidFill>
                <a:cs typeface="Calibri"/>
              </a:rPr>
              <a:t> ”– – kaikkeahan pitää ottaa kerralla paljon, koska muuten joku toinen voi saada sen parhaan nakin.</a:t>
            </a:r>
            <a:r>
              <a:rPr lang="fi-FI" sz="1400" dirty="0">
                <a:cs typeface="Calibri"/>
              </a:rPr>
              <a:t>” Tekstin loppupuolella Koivuniemi tekee </a:t>
            </a:r>
            <a:r>
              <a:rPr lang="fi-FI" sz="1400" b="1" dirty="0">
                <a:cs typeface="Calibri"/>
              </a:rPr>
              <a:t>myönnytyksen</a:t>
            </a:r>
            <a:r>
              <a:rPr lang="fi-FI" sz="1400" dirty="0">
                <a:cs typeface="Calibri"/>
              </a:rPr>
              <a:t>, sillä hän toteaa, etteivät kaikki toimi aamiaisella näin kuten hän kuvaa. </a:t>
            </a:r>
          </a:p>
          <a:p>
            <a:pPr marL="0" indent="0">
              <a:buNone/>
            </a:pPr>
            <a:r>
              <a:rPr lang="fi-FI" sz="1400" dirty="0">
                <a:cs typeface="Calibri"/>
              </a:rPr>
              <a:t>Myös </a:t>
            </a:r>
            <a:r>
              <a:rPr lang="fi-FI" sz="1400" b="1" dirty="0">
                <a:cs typeface="Calibri"/>
              </a:rPr>
              <a:t>sanavalinnat</a:t>
            </a:r>
            <a:r>
              <a:rPr lang="fi-FI" sz="1400" dirty="0">
                <a:cs typeface="Calibri"/>
              </a:rPr>
              <a:t> tukevat päivityksen tavoitteita. Tekstissä on puhekielisiä ilmaisuja, kuten</a:t>
            </a:r>
            <a:r>
              <a:rPr lang="fi-FI" sz="1400" dirty="0">
                <a:solidFill>
                  <a:srgbClr val="00B050"/>
                </a:solidFill>
                <a:cs typeface="Calibri"/>
              </a:rPr>
              <a:t> ”me tehdään”</a:t>
            </a:r>
            <a:r>
              <a:rPr lang="fi-FI" sz="1400" dirty="0">
                <a:cs typeface="Calibri"/>
              </a:rPr>
              <a:t>, mutta se on silti asiatyylisempi kuin useimmat Facebook-päivitykset. Asiatyyli parantaa tekstin vaikuttavuutta ja vahvistaa kirjoittajan asiantuntemusta. Puhekieliset ilmaisut taas auttavat samaistumaan kirjoittajaan, sillä ne luovat arkipäiväisen vaikutelman. Myös kuvat lisäävät päivityksen vaikuttavuutta ja havainnollistavat, kuinka suuresta hävikkimäärästä todella on kyse. </a:t>
            </a:r>
          </a:p>
          <a:p>
            <a:pPr marL="0" indent="0">
              <a:buNone/>
            </a:pPr>
            <a:r>
              <a:rPr lang="fi-FI" sz="1400" dirty="0">
                <a:cs typeface="Calibri"/>
              </a:rPr>
              <a:t>Koivuniemen Facebook-päivityksessä on siis lukuisia vaikuttamisen keinoja, joiden tehtävä on tukea tekstin pääväitettä. Koivuniemi pyrkii keinojen avulla kohdistamaan tekstinsä</a:t>
            </a:r>
            <a:r>
              <a:rPr lang="fi-FI" sz="1400" b="1" dirty="0">
                <a:cs typeface="Calibri"/>
              </a:rPr>
              <a:t> kohderyhmälleen</a:t>
            </a:r>
            <a:r>
              <a:rPr lang="fi-FI" sz="1400" dirty="0">
                <a:cs typeface="Calibri"/>
              </a:rPr>
              <a:t>, johon kuuluvat ainakin arvomaailmaltaan ympäristöystävälliset. Teksti on suunnattu myös lapsiperheille, sillä se perustuu koululaisten loma-aikana tehtyihin havaintoihin. Valitut vaikuttamisen keinot sopivat</a:t>
            </a:r>
            <a:r>
              <a:rPr lang="fi-FI" sz="1400" b="1" dirty="0">
                <a:cs typeface="Calibri"/>
              </a:rPr>
              <a:t> kontekstiin</a:t>
            </a:r>
            <a:r>
              <a:rPr lang="fi-FI" sz="1400" dirty="0">
                <a:cs typeface="Calibri"/>
              </a:rPr>
              <a:t>, sillä sosiaalisessa mediassa huomiota saa omakohtaisilla tarinoilla, kärjistyksillä ja tunteita herättämällä. </a:t>
            </a:r>
          </a:p>
          <a:p>
            <a:pPr marL="0" indent="0" algn="r">
              <a:buNone/>
            </a:pPr>
            <a:r>
              <a:rPr lang="fi-FI" sz="1100" dirty="0">
                <a:cs typeface="Calibri"/>
              </a:rPr>
              <a:t>Aava Moisio, lukiolainen. 2021</a:t>
            </a:r>
            <a:endParaRPr lang="fi-FI" dirty="0">
              <a:cs typeface="Calibri" panose="020F0502020204030204"/>
            </a:endParaRPr>
          </a:p>
          <a:p>
            <a:pPr marL="0" indent="0" algn="r">
              <a:buNone/>
            </a:pPr>
            <a:r>
              <a:rPr lang="fi-FI" sz="1100" dirty="0">
                <a:cs typeface="Calibri"/>
              </a:rPr>
              <a:t>(Mallivastauksesta on lihavoitu käsitteitä, jotka ovat tyypillisiä argumentaation analysoinnissa.)</a:t>
            </a:r>
          </a:p>
          <a:p>
            <a:endParaRPr lang="fi-FI" dirty="0">
              <a:cs typeface="Calibri"/>
            </a:endParaRPr>
          </a:p>
        </p:txBody>
      </p:sp>
    </p:spTree>
    <p:extLst>
      <p:ext uri="{BB962C8B-B14F-4D97-AF65-F5344CB8AC3E}">
        <p14:creationId xmlns:p14="http://schemas.microsoft.com/office/powerpoint/2010/main" val="3620487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7AA0F1-2214-D12A-6446-913165E94D66}"/>
              </a:ext>
            </a:extLst>
          </p:cNvPr>
          <p:cNvSpPr>
            <a:spLocks noGrp="1"/>
          </p:cNvSpPr>
          <p:nvPr>
            <p:ph type="title"/>
          </p:nvPr>
        </p:nvSpPr>
        <p:spPr>
          <a:xfrm>
            <a:off x="630936" y="495992"/>
            <a:ext cx="4195140" cy="5638831"/>
          </a:xfrm>
          <a:noFill/>
        </p:spPr>
        <p:txBody>
          <a:bodyPr anchor="ctr">
            <a:normAutofit/>
          </a:bodyPr>
          <a:lstStyle/>
          <a:p>
            <a:r>
              <a:rPr lang="fi-FI" sz="4800" b="1" dirty="0">
                <a:cs typeface="Calibri Light"/>
              </a:rPr>
              <a:t>Lukutaidon vastauksen arviointi</a:t>
            </a:r>
            <a:r>
              <a:rPr lang="fi-FI" sz="4800" dirty="0">
                <a:cs typeface="Calibri Light"/>
              </a:rPr>
              <a:t> </a:t>
            </a:r>
            <a:endParaRPr lang="fi-FI" sz="4800" dirty="0"/>
          </a:p>
        </p:txBody>
      </p:sp>
      <p:graphicFrame>
        <p:nvGraphicFramePr>
          <p:cNvPr id="19" name="Sisällön paikkamerkki 2">
            <a:extLst>
              <a:ext uri="{FF2B5EF4-FFF2-40B4-BE49-F238E27FC236}">
                <a16:creationId xmlns:a16="http://schemas.microsoft.com/office/drawing/2014/main" id="{69616A11-B8C3-360B-AA5F-778D8A8056A2}"/>
              </a:ext>
            </a:extLst>
          </p:cNvPr>
          <p:cNvGraphicFramePr>
            <a:graphicFrameLocks noGrp="1"/>
          </p:cNvGraphicFramePr>
          <p:nvPr>
            <p:ph idx="1"/>
            <p:extLst>
              <p:ext uri="{D42A27DB-BD31-4B8C-83A1-F6EECF244321}">
                <p14:modId xmlns:p14="http://schemas.microsoft.com/office/powerpoint/2010/main" val="2521426790"/>
              </p:ext>
            </p:extLst>
          </p:nvPr>
        </p:nvGraphicFramePr>
        <p:xfrm>
          <a:off x="4736653" y="496792"/>
          <a:ext cx="7026927" cy="5986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12267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E47B8C-1619-8681-825E-FD2350FE3CEF}"/>
              </a:ext>
            </a:extLst>
          </p:cNvPr>
          <p:cNvSpPr>
            <a:spLocks noGrp="1"/>
          </p:cNvSpPr>
          <p:nvPr>
            <p:ph type="title"/>
          </p:nvPr>
        </p:nvSpPr>
        <p:spPr>
          <a:xfrm>
            <a:off x="481013" y="3752849"/>
            <a:ext cx="3290887" cy="2452687"/>
          </a:xfrm>
        </p:spPr>
        <p:txBody>
          <a:bodyPr anchor="ctr">
            <a:normAutofit/>
          </a:bodyPr>
          <a:lstStyle/>
          <a:p>
            <a:r>
              <a:rPr lang="fi-FI" sz="3600">
                <a:cs typeface="Calibri Light"/>
              </a:rPr>
              <a:t>Erinomaisen vastauksen sisältö</a:t>
            </a:r>
            <a:endParaRPr lang="fi-FI" sz="3600"/>
          </a:p>
        </p:txBody>
      </p:sp>
      <p:sp>
        <p:nvSpPr>
          <p:cNvPr id="3" name="Sisällön paikkamerkki 2">
            <a:extLst>
              <a:ext uri="{FF2B5EF4-FFF2-40B4-BE49-F238E27FC236}">
                <a16:creationId xmlns:a16="http://schemas.microsoft.com/office/drawing/2014/main" id="{63783724-75F2-E84A-63E7-5CE68344A19E}"/>
              </a:ext>
            </a:extLst>
          </p:cNvPr>
          <p:cNvSpPr>
            <a:spLocks noGrp="1"/>
          </p:cNvSpPr>
          <p:nvPr>
            <p:ph idx="1"/>
          </p:nvPr>
        </p:nvSpPr>
        <p:spPr>
          <a:xfrm>
            <a:off x="3047365" y="3752850"/>
            <a:ext cx="9087853" cy="3024187"/>
          </a:xfrm>
        </p:spPr>
        <p:txBody>
          <a:bodyPr vert="horz" lIns="91440" tIns="45720" rIns="91440" bIns="45720" rtlCol="0" anchor="ctr">
            <a:noAutofit/>
          </a:bodyPr>
          <a:lstStyle/>
          <a:p>
            <a:r>
              <a:rPr lang="fi-FI" sz="2400" dirty="0">
                <a:cs typeface="Calibri"/>
              </a:rPr>
              <a:t>Täyttää erinomaisesti tehtävänannon ja kattaa keskeiset tehtäväkohtaisen sisältökuvauksen ainekset. Havainnot ovat monipuolisia, täsmällisiä ja osuvia. Päätelmät ovat oivaltavia, ja tulkinta on perusteltu vakuuttavasti teksti- ja kontekstihavaintojen avulla. Erittely ja tulkinnat nousevat sopivalle abstraktiotasolle. Vastaukseen on valittu tehtävän kannalta osuvat käsitteet, ja niitä on käytetty asiantuntevasti ja luontevasti. </a:t>
            </a:r>
          </a:p>
        </p:txBody>
      </p:sp>
      <p:pic>
        <p:nvPicPr>
          <p:cNvPr id="4" name="Kuva 4" descr="Kovalevykirjat">
            <a:extLst>
              <a:ext uri="{FF2B5EF4-FFF2-40B4-BE49-F238E27FC236}">
                <a16:creationId xmlns:a16="http://schemas.microsoft.com/office/drawing/2014/main" id="{2246555B-7BA7-C188-9146-90DF52A45E3E}"/>
              </a:ext>
            </a:extLst>
          </p:cNvPr>
          <p:cNvPicPr>
            <a:picLocks noChangeAspect="1"/>
          </p:cNvPicPr>
          <p:nvPr/>
        </p:nvPicPr>
        <p:blipFill rotWithShape="1">
          <a:blip r:embed="rId2"/>
          <a:srcRect t="28843" b="2556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56061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B05EC4-0BED-B526-F2B3-7127EDE39B24}"/>
              </a:ext>
            </a:extLst>
          </p:cNvPr>
          <p:cNvSpPr>
            <a:spLocks noGrp="1"/>
          </p:cNvSpPr>
          <p:nvPr>
            <p:ph type="title"/>
          </p:nvPr>
        </p:nvSpPr>
        <p:spPr>
          <a:xfrm>
            <a:off x="481013" y="3752849"/>
            <a:ext cx="3290887" cy="2452687"/>
          </a:xfrm>
        </p:spPr>
        <p:txBody>
          <a:bodyPr anchor="ctr">
            <a:normAutofit/>
          </a:bodyPr>
          <a:lstStyle/>
          <a:p>
            <a:r>
              <a:rPr lang="fi-FI" sz="3600" b="1" dirty="0">
                <a:cs typeface="Calibri Light"/>
              </a:rPr>
              <a:t>Erinomaisen vastauksen esitystapa</a:t>
            </a:r>
            <a:endParaRPr lang="fi-FI" sz="3600" b="1" dirty="0"/>
          </a:p>
        </p:txBody>
      </p:sp>
      <p:sp>
        <p:nvSpPr>
          <p:cNvPr id="3" name="Sisällön paikkamerkki 2">
            <a:extLst>
              <a:ext uri="{FF2B5EF4-FFF2-40B4-BE49-F238E27FC236}">
                <a16:creationId xmlns:a16="http://schemas.microsoft.com/office/drawing/2014/main" id="{DAAD1252-B9DF-F579-806C-BF2F2D271465}"/>
              </a:ext>
            </a:extLst>
          </p:cNvPr>
          <p:cNvSpPr>
            <a:spLocks noGrp="1"/>
          </p:cNvSpPr>
          <p:nvPr>
            <p:ph idx="1"/>
          </p:nvPr>
        </p:nvSpPr>
        <p:spPr>
          <a:xfrm>
            <a:off x="3226659" y="3752850"/>
            <a:ext cx="8886147" cy="2452687"/>
          </a:xfrm>
        </p:spPr>
        <p:txBody>
          <a:bodyPr vert="horz" lIns="91440" tIns="45720" rIns="91440" bIns="45720" rtlCol="0" anchor="ctr">
            <a:normAutofit/>
          </a:bodyPr>
          <a:lstStyle/>
          <a:p>
            <a:r>
              <a:rPr lang="fi-FI" sz="2400" dirty="0">
                <a:cs typeface="Calibri"/>
              </a:rPr>
              <a:t>Vastaus on kokonaisuudessaan erittäin selkeä ja helposti ymmärrettävä. Se on jäsennelty ja loogisesti etenevä kokonaisuus. Havainnot on ryhmitelty tarkoituksenmukaisesti. Omat tulkinnat ja päätelmät erottuvat selkeästi. Luetelmamuotoinen vastaus on jäsentynyt ja hyvin muotoiltu. </a:t>
            </a:r>
            <a:endParaRPr lang="fi-FI" sz="2400" dirty="0"/>
          </a:p>
        </p:txBody>
      </p:sp>
      <p:pic>
        <p:nvPicPr>
          <p:cNvPr id="4" name="Kuva 4" descr="Henkilö kirjoittaa kannettavalla tietokoneella">
            <a:extLst>
              <a:ext uri="{FF2B5EF4-FFF2-40B4-BE49-F238E27FC236}">
                <a16:creationId xmlns:a16="http://schemas.microsoft.com/office/drawing/2014/main" id="{36E9B893-F9D5-7672-CFFC-58A1385C2F4F}"/>
              </a:ext>
            </a:extLst>
          </p:cNvPr>
          <p:cNvPicPr>
            <a:picLocks noChangeAspect="1"/>
          </p:cNvPicPr>
          <p:nvPr/>
        </p:nvPicPr>
        <p:blipFill rotWithShape="1">
          <a:blip r:embed="rId2"/>
          <a:srcRect t="27491" b="705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90874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173453-D020-B911-32EF-E7E5C37718E9}"/>
              </a:ext>
            </a:extLst>
          </p:cNvPr>
          <p:cNvSpPr>
            <a:spLocks noGrp="1"/>
          </p:cNvSpPr>
          <p:nvPr>
            <p:ph type="title"/>
          </p:nvPr>
        </p:nvSpPr>
        <p:spPr/>
        <p:txBody>
          <a:bodyPr/>
          <a:lstStyle/>
          <a:p>
            <a:r>
              <a:rPr lang="fi-FI" b="1" dirty="0">
                <a:cs typeface="Calibri Light"/>
              </a:rPr>
              <a:t>Lukutaidon koe on kaksiosainen</a:t>
            </a:r>
            <a:r>
              <a:rPr lang="fi-FI" dirty="0">
                <a:cs typeface="Calibri Light"/>
              </a:rPr>
              <a:t> </a:t>
            </a:r>
            <a:endParaRPr lang="fi-FI" dirty="0"/>
          </a:p>
        </p:txBody>
      </p:sp>
      <p:sp>
        <p:nvSpPr>
          <p:cNvPr id="3" name="Tekstin paikkamerkki 2">
            <a:extLst>
              <a:ext uri="{FF2B5EF4-FFF2-40B4-BE49-F238E27FC236}">
                <a16:creationId xmlns:a16="http://schemas.microsoft.com/office/drawing/2014/main" id="{3357C1BC-5119-DA02-F14E-CCFF40A14D5B}"/>
              </a:ext>
            </a:extLst>
          </p:cNvPr>
          <p:cNvSpPr>
            <a:spLocks noGrp="1"/>
          </p:cNvSpPr>
          <p:nvPr>
            <p:ph type="body" idx="1"/>
          </p:nvPr>
        </p:nvSpPr>
        <p:spPr/>
        <p:txBody>
          <a:bodyPr/>
          <a:lstStyle/>
          <a:p>
            <a:r>
              <a:rPr lang="fi-FI" u="sng" dirty="0">
                <a:cs typeface="Calibri"/>
              </a:rPr>
              <a:t>A-osa</a:t>
            </a:r>
            <a:endParaRPr lang="fi-FI" u="sng" dirty="0"/>
          </a:p>
        </p:txBody>
      </p:sp>
      <p:sp>
        <p:nvSpPr>
          <p:cNvPr id="4" name="Sisällön paikkamerkki 3">
            <a:extLst>
              <a:ext uri="{FF2B5EF4-FFF2-40B4-BE49-F238E27FC236}">
                <a16:creationId xmlns:a16="http://schemas.microsoft.com/office/drawing/2014/main" id="{73AE68F7-D380-2C62-807B-C3BF2CCF066D}"/>
              </a:ext>
            </a:extLst>
          </p:cNvPr>
          <p:cNvSpPr>
            <a:spLocks noGrp="1"/>
          </p:cNvSpPr>
          <p:nvPr>
            <p:ph sz="half" idx="2"/>
          </p:nvPr>
        </p:nvSpPr>
        <p:spPr/>
        <p:txBody>
          <a:bodyPr vert="horz" lIns="91440" tIns="45720" rIns="91440" bIns="45720" rtlCol="0" anchor="t">
            <a:normAutofit/>
          </a:bodyPr>
          <a:lstStyle/>
          <a:p>
            <a:r>
              <a:rPr lang="fi-FI" dirty="0">
                <a:cs typeface="Calibri"/>
              </a:rPr>
              <a:t>Media- ja asiatekstit</a:t>
            </a:r>
          </a:p>
          <a:p>
            <a:r>
              <a:rPr lang="fi-FI" dirty="0">
                <a:cs typeface="Calibri"/>
              </a:rPr>
              <a:t>Erittelevä ja kriittinen lukutaito korostuu </a:t>
            </a:r>
          </a:p>
          <a:p>
            <a:r>
              <a:rPr lang="fi-FI" dirty="0">
                <a:cs typeface="Calibri"/>
              </a:rPr>
              <a:t>Kaksi aineistoa, joista valitset yhden</a:t>
            </a:r>
          </a:p>
          <a:p>
            <a:r>
              <a:rPr lang="fi-FI" dirty="0">
                <a:cs typeface="Calibri"/>
              </a:rPr>
              <a:t>Vastauksen merkkimäärä on joko 4 500 TAI 2 000 + 2 5000 </a:t>
            </a:r>
          </a:p>
          <a:p>
            <a:endParaRPr lang="fi-FI" dirty="0">
              <a:cs typeface="Calibri"/>
            </a:endParaRPr>
          </a:p>
        </p:txBody>
      </p:sp>
      <p:sp>
        <p:nvSpPr>
          <p:cNvPr id="5" name="Tekstin paikkamerkki 4">
            <a:extLst>
              <a:ext uri="{FF2B5EF4-FFF2-40B4-BE49-F238E27FC236}">
                <a16:creationId xmlns:a16="http://schemas.microsoft.com/office/drawing/2014/main" id="{FC0AB579-B4D5-03AC-70FC-BB678A2FB6C8}"/>
              </a:ext>
            </a:extLst>
          </p:cNvPr>
          <p:cNvSpPr>
            <a:spLocks noGrp="1"/>
          </p:cNvSpPr>
          <p:nvPr>
            <p:ph type="body" sz="quarter" idx="3"/>
          </p:nvPr>
        </p:nvSpPr>
        <p:spPr/>
        <p:txBody>
          <a:bodyPr/>
          <a:lstStyle/>
          <a:p>
            <a:r>
              <a:rPr lang="fi-FI" u="sng" dirty="0">
                <a:cs typeface="Calibri"/>
              </a:rPr>
              <a:t>B-osa</a:t>
            </a:r>
            <a:endParaRPr lang="fi-FI" u="sng" dirty="0"/>
          </a:p>
        </p:txBody>
      </p:sp>
      <p:sp>
        <p:nvSpPr>
          <p:cNvPr id="6" name="Sisällön paikkamerkki 5">
            <a:extLst>
              <a:ext uri="{FF2B5EF4-FFF2-40B4-BE49-F238E27FC236}">
                <a16:creationId xmlns:a16="http://schemas.microsoft.com/office/drawing/2014/main" id="{C05FCE8C-92E0-BCE2-4D32-DB13574275AB}"/>
              </a:ext>
            </a:extLst>
          </p:cNvPr>
          <p:cNvSpPr>
            <a:spLocks noGrp="1"/>
          </p:cNvSpPr>
          <p:nvPr>
            <p:ph sz="quarter" idx="4"/>
          </p:nvPr>
        </p:nvSpPr>
        <p:spPr/>
        <p:txBody>
          <a:bodyPr vert="horz" lIns="91440" tIns="45720" rIns="91440" bIns="45720" rtlCol="0" anchor="t">
            <a:normAutofit/>
          </a:bodyPr>
          <a:lstStyle/>
          <a:p>
            <a:r>
              <a:rPr lang="fi-FI" dirty="0">
                <a:cs typeface="Calibri"/>
              </a:rPr>
              <a:t>Kaunokirjalliset ja fiktiiviset tekstit</a:t>
            </a:r>
          </a:p>
          <a:p>
            <a:r>
              <a:rPr lang="fi-FI" dirty="0">
                <a:cs typeface="Calibri"/>
              </a:rPr>
              <a:t>Tekstin tulkinnan taito korostuu</a:t>
            </a:r>
          </a:p>
          <a:p>
            <a:r>
              <a:rPr lang="fi-FI" dirty="0">
                <a:cs typeface="Calibri"/>
              </a:rPr>
              <a:t>Kaksi aineistoa, joista valitset yhden</a:t>
            </a:r>
          </a:p>
          <a:p>
            <a:r>
              <a:rPr lang="fi-FI" dirty="0">
                <a:cs typeface="Calibri"/>
              </a:rPr>
              <a:t>Vastauksen merkkimäärä on joko 4 500 TAI 2 000 + 2 5000 </a:t>
            </a:r>
          </a:p>
        </p:txBody>
      </p:sp>
    </p:spTree>
    <p:extLst>
      <p:ext uri="{BB962C8B-B14F-4D97-AF65-F5344CB8AC3E}">
        <p14:creationId xmlns:p14="http://schemas.microsoft.com/office/powerpoint/2010/main" val="100613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109230C-F0D6-BD7A-4A03-B8F645E05860}"/>
              </a:ext>
            </a:extLst>
          </p:cNvPr>
          <p:cNvSpPr>
            <a:spLocks noGrp="1"/>
          </p:cNvSpPr>
          <p:nvPr>
            <p:ph type="title"/>
          </p:nvPr>
        </p:nvSpPr>
        <p:spPr>
          <a:xfrm>
            <a:off x="640080" y="325369"/>
            <a:ext cx="4368602" cy="1956841"/>
          </a:xfrm>
        </p:spPr>
        <p:txBody>
          <a:bodyPr anchor="b">
            <a:normAutofit/>
          </a:bodyPr>
          <a:lstStyle/>
          <a:p>
            <a:r>
              <a:rPr lang="fi-FI" sz="4600" b="1">
                <a:cs typeface="Calibri Light"/>
              </a:rPr>
              <a:t>Lukutaidon kokeen aineistot </a:t>
            </a:r>
            <a:endParaRPr lang="fi-FI" sz="4600" b="1"/>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isällön paikkamerkki 3">
            <a:extLst>
              <a:ext uri="{FF2B5EF4-FFF2-40B4-BE49-F238E27FC236}">
                <a16:creationId xmlns:a16="http://schemas.microsoft.com/office/drawing/2014/main" id="{D6AC4619-5537-72BA-8FBF-A7EE7EE377A1}"/>
              </a:ext>
            </a:extLst>
          </p:cNvPr>
          <p:cNvSpPr>
            <a:spLocks noGrp="1"/>
          </p:cNvSpPr>
          <p:nvPr>
            <p:ph idx="1"/>
          </p:nvPr>
        </p:nvSpPr>
        <p:spPr>
          <a:xfrm>
            <a:off x="640080" y="2872899"/>
            <a:ext cx="4243589" cy="3320668"/>
          </a:xfrm>
        </p:spPr>
        <p:txBody>
          <a:bodyPr vert="horz" lIns="91440" tIns="45720" rIns="91440" bIns="45720" rtlCol="0">
            <a:normAutofit/>
          </a:bodyPr>
          <a:lstStyle/>
          <a:p>
            <a:r>
              <a:rPr lang="fi-FI" sz="2200">
                <a:cs typeface="Calibri"/>
              </a:rPr>
              <a:t>Aineistot ovat monimuotoisia, eli kirjoitetun tekstin lisäksi aineisto voi olla kuva, graafi, ääni tai video.</a:t>
            </a:r>
            <a:endParaRPr lang="fi-FI" sz="2200"/>
          </a:p>
        </p:txBody>
      </p:sp>
      <p:pic>
        <p:nvPicPr>
          <p:cNvPr id="7" name="Kuva 7" descr="Kameran tallennus on keittiö">
            <a:extLst>
              <a:ext uri="{FF2B5EF4-FFF2-40B4-BE49-F238E27FC236}">
                <a16:creationId xmlns:a16="http://schemas.microsoft.com/office/drawing/2014/main" id="{2B3F659C-984F-88A1-9919-D7724D1ABFB8}"/>
              </a:ext>
            </a:extLst>
          </p:cNvPr>
          <p:cNvPicPr>
            <a:picLocks noChangeAspect="1"/>
          </p:cNvPicPr>
          <p:nvPr/>
        </p:nvPicPr>
        <p:blipFill rotWithShape="1">
          <a:blip r:embed="rId2"/>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14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D812ACDA-77F0-D242-2DBF-F79CE2D50189}"/>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4700" kern="1200">
                <a:solidFill>
                  <a:schemeClr val="tx1"/>
                </a:solidFill>
                <a:latin typeface="+mj-lt"/>
                <a:ea typeface="+mj-ea"/>
                <a:cs typeface="+mj-cs"/>
              </a:rPr>
              <a:t>Esimerkki lukutaidon yo-kokeesta</a:t>
            </a:r>
            <a:br>
              <a:rPr lang="en-US" sz="4700" kern="1200">
                <a:solidFill>
                  <a:schemeClr val="tx1"/>
                </a:solidFill>
                <a:latin typeface="+mj-lt"/>
                <a:ea typeface="+mj-ea"/>
                <a:cs typeface="+mj-cs"/>
              </a:rPr>
            </a:br>
            <a:br>
              <a:rPr lang="en-US" sz="4700" kern="1200">
                <a:solidFill>
                  <a:schemeClr val="tx1"/>
                </a:solidFill>
                <a:latin typeface="+mj-lt"/>
                <a:ea typeface="+mj-ea"/>
                <a:cs typeface="+mj-cs"/>
              </a:rPr>
            </a:br>
            <a:r>
              <a:rPr lang="en-US" sz="4700" kern="120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Ylen Abitreenit-sivuilla</a:t>
            </a:r>
            <a:r>
              <a:rPr lang="en-US" sz="4700" kern="1200">
                <a:solidFill>
                  <a:schemeClr val="tx1"/>
                </a:solidFill>
                <a:latin typeface="+mj-lt"/>
                <a:ea typeface="+mj-ea"/>
                <a:cs typeface="+mj-cs"/>
              </a:rPr>
              <a:t> </a:t>
            </a:r>
          </a:p>
        </p:txBody>
      </p:sp>
    </p:spTree>
    <p:extLst>
      <p:ext uri="{BB962C8B-B14F-4D97-AF65-F5344CB8AC3E}">
        <p14:creationId xmlns:p14="http://schemas.microsoft.com/office/powerpoint/2010/main" val="17838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55DFF32-38A1-A580-9769-4FE6E207B768}"/>
              </a:ext>
            </a:extLst>
          </p:cNvPr>
          <p:cNvSpPr>
            <a:spLocks noGrp="1"/>
          </p:cNvSpPr>
          <p:nvPr>
            <p:ph type="title"/>
          </p:nvPr>
        </p:nvSpPr>
        <p:spPr>
          <a:xfrm>
            <a:off x="686834" y="1153572"/>
            <a:ext cx="3200400" cy="4461163"/>
          </a:xfrm>
        </p:spPr>
        <p:txBody>
          <a:bodyPr>
            <a:normAutofit/>
          </a:bodyPr>
          <a:lstStyle/>
          <a:p>
            <a:r>
              <a:rPr lang="fi-FI">
                <a:solidFill>
                  <a:srgbClr val="FFFFFF"/>
                </a:solidFill>
                <a:cs typeface="Calibri Light"/>
              </a:rPr>
              <a:t>Ohjeet lukutaidon kokeen alussa</a:t>
            </a:r>
            <a:endParaRPr lang="fi-FI">
              <a:solidFill>
                <a:srgbClr val="FFFFFF"/>
              </a:solidFill>
            </a:endParaRP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3AFA5C93-6807-37C2-88E9-DAD623333147}"/>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i-FI" sz="1800">
                <a:cs typeface="Calibri"/>
              </a:rPr>
              <a:t>Lukutaidon kokeessa vastataan kahteen tehtävään, joista toinen on osasta 1 ja toinen osasta 2. Kummassakin osassa on kaksi vaihtoehtoista tehtävää. Huomaa, että tehtävä voi olla kaksiosainen.</a:t>
            </a:r>
          </a:p>
          <a:p>
            <a:r>
              <a:rPr lang="fi-FI" sz="1800">
                <a:cs typeface="Calibri"/>
              </a:rPr>
              <a:t>Joka tehtävästä voi saada 30 pistettä. Jos tehtävä on kaksiosainen, sen toisesta osasta voi saada 12 pistettä ja toisesta osasta 18 pistettä. Kokeen enimmäispistemäärä on 60 pistettä.</a:t>
            </a:r>
            <a:endParaRPr lang="fi-FI" sz="1800"/>
          </a:p>
          <a:p>
            <a:r>
              <a:rPr lang="fi-FI" sz="1800">
                <a:cs typeface="Calibri"/>
              </a:rPr>
              <a:t>Kirjoittaessasi voit lähteä siitä, että lukija tuntee aineiston. Vastauksessa esitetyt havainnot, väitteet ja tulkinnat tulee kuitenkin perustella aineiston avulla.</a:t>
            </a:r>
            <a:endParaRPr lang="fi-FI" sz="1800"/>
          </a:p>
          <a:p>
            <a:r>
              <a:rPr lang="fi-FI" sz="1800">
                <a:cs typeface="Calibri"/>
              </a:rPr>
              <a:t>Kirjoita vastaukset yleiskielellä. Älä otsikoi niitä. Kirjoita yhtenäinen teksti, ellei tehtävänannossa erikseen pyydetä luetelmaa. Vastauksen sopiva pituus kerrotaan tehtävänannon yhteydessä.</a:t>
            </a:r>
            <a:endParaRPr lang="fi-FI" sz="1800"/>
          </a:p>
          <a:p>
            <a:r>
              <a:rPr lang="fi-FI" sz="1800">
                <a:cs typeface="Calibri"/>
              </a:rPr>
              <a:t>Kirjoita valitsemiesi tehtävien vastaukset niille varattuun tilaan. Vastaustilaan ei liitetä kuvakaappauksia. Älä jätä muiden tehtävien vastaustiloihin mitään merkintöjä.</a:t>
            </a:r>
            <a:endParaRPr lang="fi-FI" sz="1800"/>
          </a:p>
          <a:p>
            <a:r>
              <a:rPr lang="fi-FI" sz="1800">
                <a:cs typeface="Calibri"/>
              </a:rPr>
              <a:t>Jos kirjoitat vastauksesi aluksi LibreOffice-ohjelmalla, muista tallentaa luonnoksia usein ja siirtää valmis teksti lopuksi vastaustilaan. Kiinnitä huomiota siihen, että kappalejako erottuu selkeästi.</a:t>
            </a:r>
            <a:endParaRPr lang="fi-FI" sz="1800"/>
          </a:p>
          <a:p>
            <a:endParaRPr lang="fi-FI" sz="1800">
              <a:cs typeface="Calibri"/>
            </a:endParaRPr>
          </a:p>
        </p:txBody>
      </p:sp>
    </p:spTree>
    <p:extLst>
      <p:ext uri="{BB962C8B-B14F-4D97-AF65-F5344CB8AC3E}">
        <p14:creationId xmlns:p14="http://schemas.microsoft.com/office/powerpoint/2010/main" val="27849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742B04C1-3978-AFD8-8CFC-7C1F9910C05C}"/>
              </a:ext>
            </a:extLst>
          </p:cNvPr>
          <p:cNvSpPr>
            <a:spLocks noGrp="1"/>
          </p:cNvSpPr>
          <p:nvPr>
            <p:ph type="title"/>
          </p:nvPr>
        </p:nvSpPr>
        <p:spPr>
          <a:xfrm>
            <a:off x="1188069" y="381935"/>
            <a:ext cx="4008583" cy="5974414"/>
          </a:xfrm>
        </p:spPr>
        <p:txBody>
          <a:bodyPr anchor="ctr">
            <a:normAutofit/>
          </a:bodyPr>
          <a:lstStyle/>
          <a:p>
            <a:r>
              <a:rPr lang="fi-FI" sz="6200">
                <a:solidFill>
                  <a:srgbClr val="FFFFFF"/>
                </a:solidFill>
                <a:cs typeface="Calibri Light"/>
              </a:rPr>
              <a:t>Näin teet hyvän lukutaidon vastauksen </a:t>
            </a:r>
            <a:endParaRPr lang="fi-FI" sz="6200">
              <a:solidFill>
                <a:srgbClr val="FFFFFF"/>
              </a:solidFill>
            </a:endParaRPr>
          </a:p>
          <a:p>
            <a:endParaRPr lang="fi-FI" sz="6200">
              <a:solidFill>
                <a:srgbClr val="FFFFFF"/>
              </a:solidFill>
              <a:cs typeface="Calibri Light"/>
            </a:endParaRPr>
          </a:p>
        </p:txBody>
      </p:sp>
      <p:grpSp>
        <p:nvGrpSpPr>
          <p:cNvPr id="7"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Sisällön paikkamerkki 2">
            <a:extLst>
              <a:ext uri="{FF2B5EF4-FFF2-40B4-BE49-F238E27FC236}">
                <a16:creationId xmlns:a16="http://schemas.microsoft.com/office/drawing/2014/main" id="{A8C3F315-3B20-2988-677F-5C62A2725061}"/>
              </a:ext>
            </a:extLst>
          </p:cNvPr>
          <p:cNvSpPr>
            <a:spLocks noGrp="1"/>
          </p:cNvSpPr>
          <p:nvPr>
            <p:ph idx="1"/>
          </p:nvPr>
        </p:nvSpPr>
        <p:spPr>
          <a:xfrm>
            <a:off x="6297233" y="518400"/>
            <a:ext cx="4771607" cy="5837949"/>
          </a:xfrm>
        </p:spPr>
        <p:txBody>
          <a:bodyPr vert="horz" lIns="91440" tIns="45720" rIns="91440" bIns="45720" rtlCol="0" anchor="ctr">
            <a:normAutofit/>
          </a:bodyPr>
          <a:lstStyle/>
          <a:p>
            <a:pPr marL="0" indent="0">
              <a:buNone/>
            </a:pPr>
            <a:r>
              <a:rPr lang="fi-FI" sz="2000" b="1" dirty="0">
                <a:solidFill>
                  <a:schemeClr val="tx1">
                    <a:alpha val="80000"/>
                  </a:schemeClr>
                </a:solidFill>
                <a:cs typeface="Calibri"/>
              </a:rPr>
              <a:t>1. Valmistaudu ja perehdy aineistoihin. </a:t>
            </a:r>
            <a:endParaRPr lang="fi-FI" sz="2000" b="1" dirty="0">
              <a:solidFill>
                <a:schemeClr val="tx1">
                  <a:alpha val="80000"/>
                </a:schemeClr>
              </a:solidFill>
            </a:endParaRPr>
          </a:p>
          <a:p>
            <a:r>
              <a:rPr lang="fi-FI" sz="2000" dirty="0">
                <a:solidFill>
                  <a:schemeClr val="tx1">
                    <a:alpha val="80000"/>
                  </a:schemeClr>
                </a:solidFill>
                <a:cs typeface="Calibri"/>
              </a:rPr>
              <a:t>Silmäile tehtävänannot ja aineistot. Valitse tehtävät, joihin vastaat. </a:t>
            </a:r>
          </a:p>
          <a:p>
            <a:r>
              <a:rPr lang="fi-FI" sz="2000" dirty="0">
                <a:solidFill>
                  <a:schemeClr val="tx1">
                    <a:alpha val="80000"/>
                  </a:schemeClr>
                </a:solidFill>
                <a:cs typeface="Calibri"/>
              </a:rPr>
              <a:t>Selvitä aineistosta perustiedot: tekijä, tekstin nimi tai otsikko, julkaisupaikka ja -aika, tekstilaji, aihe, kohderyhmä ja tavoite. </a:t>
            </a:r>
          </a:p>
          <a:p>
            <a:r>
              <a:rPr lang="fi-FI" sz="2000" dirty="0">
                <a:solidFill>
                  <a:schemeClr val="tx1">
                    <a:alpha val="80000"/>
                  </a:schemeClr>
                </a:solidFill>
                <a:cs typeface="Calibri"/>
              </a:rPr>
              <a:t>Tee aineistosta tehtävänannon mukaisia </a:t>
            </a:r>
            <a:r>
              <a:rPr lang="fi-FI" sz="2000" b="1" dirty="0">
                <a:solidFill>
                  <a:schemeClr val="tx1">
                    <a:alpha val="80000"/>
                  </a:schemeClr>
                </a:solidFill>
                <a:cs typeface="Calibri"/>
              </a:rPr>
              <a:t>havaintoja ja päätelmiä</a:t>
            </a:r>
            <a:r>
              <a:rPr lang="fi-FI" sz="2000" dirty="0">
                <a:solidFill>
                  <a:schemeClr val="tx1">
                    <a:alpha val="80000"/>
                  </a:schemeClr>
                </a:solidFill>
                <a:cs typeface="Calibri"/>
              </a:rPr>
              <a:t>. </a:t>
            </a:r>
            <a:r>
              <a:rPr lang="fi-FI" sz="2000" b="1" dirty="0">
                <a:solidFill>
                  <a:schemeClr val="tx1">
                    <a:alpha val="80000"/>
                  </a:schemeClr>
                </a:solidFill>
                <a:cs typeface="Calibri"/>
              </a:rPr>
              <a:t>Ryhmittele</a:t>
            </a:r>
            <a:r>
              <a:rPr lang="fi-FI" sz="2000" dirty="0">
                <a:solidFill>
                  <a:schemeClr val="tx1">
                    <a:alpha val="80000"/>
                  </a:schemeClr>
                </a:solidFill>
                <a:cs typeface="Calibri"/>
              </a:rPr>
              <a:t> ne tehtävänantoon sopivalla tavalla. </a:t>
            </a:r>
            <a:endParaRPr lang="fi-FI" sz="2000" dirty="0">
              <a:solidFill>
                <a:schemeClr val="tx1">
                  <a:alpha val="80000"/>
                </a:schemeClr>
              </a:solidFill>
            </a:endParaRPr>
          </a:p>
          <a:p>
            <a:endParaRPr lang="fi-FI" sz="2000" dirty="0">
              <a:solidFill>
                <a:schemeClr val="tx1">
                  <a:alpha val="80000"/>
                </a:schemeClr>
              </a:solidFill>
              <a:cs typeface="Calibri"/>
            </a:endParaRPr>
          </a:p>
          <a:p>
            <a:pPr>
              <a:buFont typeface="Wingdings" panose="020B0604020202020204" pitchFamily="34" charset="0"/>
              <a:buChar char="Ø"/>
            </a:pPr>
            <a:r>
              <a:rPr lang="fi-FI" sz="2000" dirty="0">
                <a:solidFill>
                  <a:schemeClr val="tx1">
                    <a:alpha val="80000"/>
                  </a:schemeClr>
                </a:solidFill>
                <a:cs typeface="Calibri"/>
              </a:rPr>
              <a:t>MUISTA! Lukutaidon kokeessa tehtävän </a:t>
            </a:r>
            <a:r>
              <a:rPr lang="fi-FI" sz="2000" b="1" dirty="0">
                <a:solidFill>
                  <a:schemeClr val="tx1">
                    <a:alpha val="80000"/>
                  </a:schemeClr>
                </a:solidFill>
                <a:cs typeface="Calibri"/>
              </a:rPr>
              <a:t>vastaukset löytyvät aineistosta.</a:t>
            </a:r>
            <a:r>
              <a:rPr lang="fi-FI" sz="2000" dirty="0">
                <a:solidFill>
                  <a:schemeClr val="tx1">
                    <a:alpha val="80000"/>
                  </a:schemeClr>
                </a:solidFill>
                <a:cs typeface="Calibri"/>
              </a:rPr>
              <a:t> Käy siis aineistoa rauhassa niin monta kertaa läpi, että saat siitä jotain ylös. </a:t>
            </a:r>
          </a:p>
          <a:p>
            <a:endParaRPr lang="fi-FI" sz="2000">
              <a:solidFill>
                <a:srgbClr val="000000">
                  <a:alpha val="80000"/>
                </a:srgbClr>
              </a:solidFill>
              <a:cs typeface="Calibri"/>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19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BFD58FB-0411-0A35-3B83-C3756007EE6E}"/>
              </a:ext>
            </a:extLst>
          </p:cNvPr>
          <p:cNvSpPr>
            <a:spLocks noGrp="1"/>
          </p:cNvSpPr>
          <p:nvPr>
            <p:ph type="title"/>
          </p:nvPr>
        </p:nvSpPr>
        <p:spPr>
          <a:xfrm>
            <a:off x="160158" y="1153572"/>
            <a:ext cx="3727076" cy="4461163"/>
          </a:xfrm>
        </p:spPr>
        <p:txBody>
          <a:bodyPr>
            <a:normAutofit/>
          </a:bodyPr>
          <a:lstStyle/>
          <a:p>
            <a:r>
              <a:rPr lang="fi-FI" sz="2800" dirty="0">
                <a:solidFill>
                  <a:srgbClr val="FFFFFF"/>
                </a:solidFill>
                <a:cs typeface="Calibri Light"/>
              </a:rPr>
              <a:t>Näin teet </a:t>
            </a:r>
            <a:br>
              <a:rPr lang="fi-FI" sz="2800" dirty="0">
                <a:cs typeface="Calibri Light"/>
              </a:rPr>
            </a:br>
            <a:r>
              <a:rPr lang="fi-FI" sz="2800" dirty="0">
                <a:solidFill>
                  <a:srgbClr val="FFFFFF"/>
                </a:solidFill>
                <a:cs typeface="Calibri Light"/>
              </a:rPr>
              <a:t>hyvän lukutaidon </a:t>
            </a:r>
            <a:br>
              <a:rPr lang="fi-FI" sz="2800" dirty="0">
                <a:solidFill>
                  <a:srgbClr val="FFFFFF"/>
                </a:solidFill>
                <a:cs typeface="Calibri Light"/>
              </a:rPr>
            </a:br>
            <a:r>
              <a:rPr lang="fi-FI" sz="2800" dirty="0">
                <a:solidFill>
                  <a:srgbClr val="FFFFFF"/>
                </a:solidFill>
                <a:cs typeface="Calibri Light"/>
              </a:rPr>
              <a:t>vastauksen </a:t>
            </a:r>
          </a:p>
          <a:p>
            <a:endParaRPr lang="fi-FI" sz="1400">
              <a:solidFill>
                <a:srgbClr val="FFFFFF"/>
              </a:solidFill>
              <a:cs typeface="Calibri Light"/>
            </a:endParaRP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046D1A6B-A3FF-D8FC-D778-166DAB98CBBA}"/>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fi-FI" sz="1800" b="1" dirty="0">
                <a:cs typeface="Calibri"/>
              </a:rPr>
              <a:t>2. Laadi tehtävänannon mukainen vastaus. </a:t>
            </a:r>
            <a:endParaRPr lang="fi-FI" sz="1800" b="1" dirty="0"/>
          </a:p>
          <a:p>
            <a:r>
              <a:rPr lang="fi-FI" sz="1800" dirty="0">
                <a:cs typeface="Calibri"/>
              </a:rPr>
              <a:t>Esittele ensimmäisessä virkkeessä aineisto! Kerro aloituskappaleessa </a:t>
            </a:r>
            <a:r>
              <a:rPr lang="fi-FI" sz="1800" b="1" dirty="0">
                <a:cs typeface="Calibri"/>
              </a:rPr>
              <a:t>pohjatekstin perustiedot: </a:t>
            </a:r>
            <a:r>
              <a:rPr lang="fi-FI" sz="1800" dirty="0">
                <a:cs typeface="Calibri"/>
              </a:rPr>
              <a:t>tekijä, tekstin nimi tai otsikko, julkaisupaikka ja -aika, tekstilaji, aihe, kohderyhmä ja tavoite.</a:t>
            </a:r>
          </a:p>
          <a:p>
            <a:r>
              <a:rPr lang="fi-FI" sz="1800" dirty="0">
                <a:cs typeface="Calibri"/>
              </a:rPr>
              <a:t> Tiivistä aloituskappaleessa myös näkökulma, josta aineistoa analysoit (esim. argumentaatio tai henkilöhahmojen suhteet). </a:t>
            </a:r>
          </a:p>
          <a:p>
            <a:r>
              <a:rPr lang="fi-FI" sz="1800" dirty="0">
                <a:cs typeface="Calibri"/>
              </a:rPr>
              <a:t>Mene suoraan asiaan. Lukijan oletetaan tuntevan aineiston sisällön. </a:t>
            </a:r>
            <a:endParaRPr lang="fi-FI" sz="1800" dirty="0"/>
          </a:p>
          <a:p>
            <a:r>
              <a:rPr lang="fi-FI" sz="1800" dirty="0">
                <a:cs typeface="Calibri"/>
              </a:rPr>
              <a:t>Aloita uusi kappale, kun käsiteltävä asia tai näkökulma vaihtuu. </a:t>
            </a:r>
            <a:endParaRPr lang="fi-FI" sz="1800" dirty="0"/>
          </a:p>
          <a:p>
            <a:r>
              <a:rPr lang="fi-FI" sz="1800" dirty="0">
                <a:cs typeface="Calibri"/>
              </a:rPr>
              <a:t>Todista, perustele ja havainnollista aineistosta poimituilla tekstiesimerkeillä. </a:t>
            </a:r>
            <a:r>
              <a:rPr lang="fi-FI" sz="1800" b="1" dirty="0">
                <a:cs typeface="Calibri"/>
              </a:rPr>
              <a:t>Käytä sitaatteja, mutta ei liian pitkiä!</a:t>
            </a:r>
          </a:p>
          <a:p>
            <a:r>
              <a:rPr lang="fi-FI" sz="1800" dirty="0">
                <a:cs typeface="Calibri"/>
              </a:rPr>
              <a:t>Tee tarpeeksi omia havaintoja ja päätelmiä. Aineiston selostaminen ei riitä. </a:t>
            </a:r>
            <a:r>
              <a:rPr lang="fi-FI" sz="1800" b="1" dirty="0">
                <a:cs typeface="Calibri"/>
              </a:rPr>
              <a:t>Muista HEP-kaava: Havainto, Esimerkki, Päätelmä! </a:t>
            </a:r>
            <a:endParaRPr lang="fi-FI" sz="1800" b="1" dirty="0"/>
          </a:p>
          <a:p>
            <a:r>
              <a:rPr lang="fi-FI" sz="1800" dirty="0">
                <a:cs typeface="Calibri"/>
              </a:rPr>
              <a:t>Kirjoita tekstisi loppuun yhteenveto ja kerro tulkintasi aineistosta. </a:t>
            </a:r>
            <a:endParaRPr lang="fi-FI" sz="1800" dirty="0"/>
          </a:p>
          <a:p>
            <a:endParaRPr lang="fi-FI" sz="1800">
              <a:cs typeface="Calibri"/>
            </a:endParaRPr>
          </a:p>
        </p:txBody>
      </p:sp>
    </p:spTree>
    <p:extLst>
      <p:ext uri="{BB962C8B-B14F-4D97-AF65-F5344CB8AC3E}">
        <p14:creationId xmlns:p14="http://schemas.microsoft.com/office/powerpoint/2010/main" val="132456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0BD9C5-C844-329C-4773-16435E4F9A18}"/>
              </a:ext>
            </a:extLst>
          </p:cNvPr>
          <p:cNvSpPr>
            <a:spLocks noGrp="1"/>
          </p:cNvSpPr>
          <p:nvPr>
            <p:ph type="title"/>
          </p:nvPr>
        </p:nvSpPr>
        <p:spPr>
          <a:xfrm>
            <a:off x="714935" y="-38287"/>
            <a:ext cx="3198159" cy="1347974"/>
          </a:xfrm>
        </p:spPr>
        <p:txBody>
          <a:bodyPr>
            <a:normAutofit/>
          </a:bodyPr>
          <a:lstStyle/>
          <a:p>
            <a:r>
              <a:rPr lang="fi-FI" b="1" dirty="0">
                <a:solidFill>
                  <a:srgbClr val="FF0000"/>
                </a:solidFill>
                <a:cs typeface="Calibri Light"/>
              </a:rPr>
              <a:t>HEP-kaava</a:t>
            </a:r>
            <a:endParaRPr lang="fi-FI" b="1" dirty="0">
              <a:solidFill>
                <a:srgbClr val="FF0000"/>
              </a:solidFill>
            </a:endParaRPr>
          </a:p>
        </p:txBody>
      </p:sp>
      <p:sp>
        <p:nvSpPr>
          <p:cNvPr id="3" name="Sisällön paikkamerkki 2">
            <a:extLst>
              <a:ext uri="{FF2B5EF4-FFF2-40B4-BE49-F238E27FC236}">
                <a16:creationId xmlns:a16="http://schemas.microsoft.com/office/drawing/2014/main" id="{52C24D69-6EB3-FBDC-14D4-3756804F8D9E}"/>
              </a:ext>
            </a:extLst>
          </p:cNvPr>
          <p:cNvSpPr>
            <a:spLocks noGrp="1"/>
          </p:cNvSpPr>
          <p:nvPr>
            <p:ph sz="half" idx="1"/>
          </p:nvPr>
        </p:nvSpPr>
        <p:spPr>
          <a:xfrm>
            <a:off x="165847" y="1304863"/>
            <a:ext cx="5253816" cy="4771247"/>
          </a:xfrm>
        </p:spPr>
        <p:txBody>
          <a:bodyPr vert="horz" lIns="91440" tIns="45720" rIns="91440" bIns="45720" rtlCol="0" anchor="t">
            <a:normAutofit/>
          </a:bodyPr>
          <a:lstStyle/>
          <a:p>
            <a:r>
              <a:rPr lang="fi-FI" sz="2400" dirty="0">
                <a:solidFill>
                  <a:schemeClr val="bg1"/>
                </a:solidFill>
                <a:cs typeface="Calibri"/>
              </a:rPr>
              <a:t>Hyvää lukutaitoa osoittaa</a:t>
            </a:r>
            <a:r>
              <a:rPr lang="fi-FI" sz="2400" dirty="0">
                <a:cs typeface="Calibri"/>
              </a:rPr>
              <a:t> </a:t>
            </a:r>
            <a:r>
              <a:rPr lang="fi-FI" sz="2400" u="sng" dirty="0">
                <a:solidFill>
                  <a:srgbClr val="FF0000"/>
                </a:solidFill>
                <a:cs typeface="Calibri"/>
              </a:rPr>
              <a:t>kyky havaita asioita tekstissä,</a:t>
            </a:r>
            <a:r>
              <a:rPr lang="fi-FI" sz="2400" u="sng" dirty="0">
                <a:solidFill>
                  <a:srgbClr val="00B050"/>
                </a:solidFill>
                <a:cs typeface="Calibri"/>
              </a:rPr>
              <a:t> nimetä ja todistaa ne esimerkeillä</a:t>
            </a:r>
            <a:r>
              <a:rPr lang="fi-FI" sz="2400" u="sng" dirty="0">
                <a:cs typeface="Calibri"/>
              </a:rPr>
              <a:t> </a:t>
            </a:r>
            <a:r>
              <a:rPr lang="fi-FI" sz="2400" u="sng" dirty="0">
                <a:solidFill>
                  <a:schemeClr val="bg1"/>
                </a:solidFill>
                <a:cs typeface="Calibri"/>
              </a:rPr>
              <a:t>ja</a:t>
            </a:r>
            <a:r>
              <a:rPr lang="fi-FI" sz="2400" u="sng" dirty="0">
                <a:cs typeface="Calibri"/>
              </a:rPr>
              <a:t> </a:t>
            </a:r>
            <a:r>
              <a:rPr lang="fi-FI" sz="2400" u="sng" dirty="0">
                <a:solidFill>
                  <a:schemeClr val="accent1"/>
                </a:solidFill>
                <a:cs typeface="Calibri"/>
              </a:rPr>
              <a:t>tehdä niistä päätelmiä</a:t>
            </a:r>
            <a:r>
              <a:rPr lang="fi-FI" sz="2400" dirty="0">
                <a:solidFill>
                  <a:schemeClr val="accent1"/>
                </a:solidFill>
                <a:cs typeface="Calibri"/>
              </a:rPr>
              <a:t>, jotka ovat oleellisia sekä tehtävänannon että tekstin kannalta kokonaisuutena. </a:t>
            </a:r>
            <a:r>
              <a:rPr lang="fi-FI" sz="2400" dirty="0">
                <a:solidFill>
                  <a:schemeClr val="bg1"/>
                </a:solidFill>
                <a:cs typeface="Calibri"/>
              </a:rPr>
              <a:t>On tärkeää, että tehtyäsi havainnon todistat sen esimerkillä ja lopulta sidot sen tehtävänantoon.</a:t>
            </a:r>
          </a:p>
          <a:p>
            <a:endParaRPr lang="fi-FI" sz="2000">
              <a:cs typeface="Calibri"/>
            </a:endParaRPr>
          </a:p>
          <a:p>
            <a:r>
              <a:rPr lang="fi-FI" sz="2000" dirty="0">
                <a:solidFill>
                  <a:schemeClr val="bg1"/>
                </a:solidFill>
                <a:cs typeface="Calibri"/>
              </a:rPr>
              <a:t>Kevään 2019 lukutaidon kokeessa oli tehtävänanto: “Analysoi Saarijärven Paavon henkilökuvaa.” (Aineistona J. L. Runebergin runo Saarijärven Paavo)</a:t>
            </a:r>
          </a:p>
          <a:p>
            <a:endParaRPr lang="fi-FI" sz="2000">
              <a:cs typeface="Calibri"/>
            </a:endParaRPr>
          </a:p>
        </p:txBody>
      </p:sp>
      <p:sp>
        <p:nvSpPr>
          <p:cNvPr id="4" name="Sisällön paikkamerkki 3">
            <a:extLst>
              <a:ext uri="{FF2B5EF4-FFF2-40B4-BE49-F238E27FC236}">
                <a16:creationId xmlns:a16="http://schemas.microsoft.com/office/drawing/2014/main" id="{DE39E956-3BD6-3CF9-CA80-1A1D2A5894FA}"/>
              </a:ext>
            </a:extLst>
          </p:cNvPr>
          <p:cNvSpPr>
            <a:spLocks noGrp="1"/>
          </p:cNvSpPr>
          <p:nvPr>
            <p:ph sz="half" idx="2"/>
          </p:nvPr>
        </p:nvSpPr>
        <p:spPr>
          <a:xfrm>
            <a:off x="5259544" y="285128"/>
            <a:ext cx="6867460" cy="5891835"/>
          </a:xfrm>
        </p:spPr>
        <p:txBody>
          <a:bodyPr vert="horz" lIns="91440" tIns="45720" rIns="91440" bIns="45720" rtlCol="0" anchor="t">
            <a:normAutofit/>
          </a:bodyPr>
          <a:lstStyle/>
          <a:p>
            <a:pPr marL="0" indent="0" algn="ctr">
              <a:buNone/>
            </a:pPr>
            <a:r>
              <a:rPr lang="fi-FI" u="sng" dirty="0">
                <a:solidFill>
                  <a:schemeClr val="bg1"/>
                </a:solidFill>
                <a:cs typeface="Calibri"/>
              </a:rPr>
              <a:t>HEP-ketjun esimerkki</a:t>
            </a:r>
            <a:endParaRPr lang="fi-FI" dirty="0">
              <a:solidFill>
                <a:schemeClr val="bg1"/>
              </a:solidFill>
            </a:endParaRPr>
          </a:p>
          <a:p>
            <a:endParaRPr lang="fi-FI" sz="1600">
              <a:cs typeface="Calibri"/>
            </a:endParaRPr>
          </a:p>
          <a:p>
            <a:r>
              <a:rPr lang="fi-FI" sz="2000" dirty="0">
                <a:solidFill>
                  <a:srgbClr val="FF0000"/>
                </a:solidFill>
                <a:cs typeface="Calibri"/>
              </a:rPr>
              <a:t>H: Saarijärven Paavosta rakentuu kuva sinnikkäästä, uskonnollisesta ja ahkerasta miehestä.</a:t>
            </a:r>
          </a:p>
          <a:p>
            <a:r>
              <a:rPr lang="fi-FI" sz="2000" dirty="0">
                <a:solidFill>
                  <a:srgbClr val="00B050"/>
                </a:solidFill>
                <a:cs typeface="Calibri"/>
              </a:rPr>
              <a:t>E: Tämä näkyy esimerkiksi kohdassa: “Vaimon käteen </a:t>
            </a:r>
            <a:r>
              <a:rPr lang="fi-FI" sz="2000" dirty="0" err="1">
                <a:solidFill>
                  <a:srgbClr val="00B050"/>
                </a:solidFill>
                <a:cs typeface="Calibri"/>
              </a:rPr>
              <a:t>tarttuin</a:t>
            </a:r>
            <a:r>
              <a:rPr lang="fi-FI" sz="2000" dirty="0">
                <a:solidFill>
                  <a:srgbClr val="00B050"/>
                </a:solidFill>
                <a:cs typeface="Calibri"/>
              </a:rPr>
              <a:t> Paavo lausui: / Koettelee, </a:t>
            </a:r>
            <a:r>
              <a:rPr lang="fi-FI" sz="2000" dirty="0" err="1">
                <a:solidFill>
                  <a:srgbClr val="00B050"/>
                </a:solidFill>
                <a:cs typeface="Calibri"/>
              </a:rPr>
              <a:t>mutt</a:t>
            </a:r>
            <a:r>
              <a:rPr lang="fi-FI" sz="2000" dirty="0">
                <a:solidFill>
                  <a:srgbClr val="00B050"/>
                </a:solidFill>
                <a:cs typeface="Calibri"/>
              </a:rPr>
              <a:t>’ ei hylkää Herra. / Pane leipään puolet petäjäistä, / kaksin verroin minä ojaa kaivan, / mutta Jumalalta kasvun toivon.”</a:t>
            </a:r>
          </a:p>
          <a:p>
            <a:r>
              <a:rPr lang="fi-FI" sz="2000" dirty="0">
                <a:solidFill>
                  <a:srgbClr val="0070C0"/>
                </a:solidFill>
                <a:cs typeface="Calibri"/>
              </a:rPr>
              <a:t>P: Rakentamalla kuvan sinnikkyydestä ja uskonnollisuudesta Runeberg osoittaa, ettei Paavo ole ainoastaan maanviljelijä, vaan esimerkki hyvästä suomalaisesta. Julkistusaikansa kontekstissa Paavo heijastaa 1800-luvun ihanteita ollessaan periksiantamaton ja hyvä kristitty.</a:t>
            </a:r>
          </a:p>
          <a:p>
            <a:pPr marL="0" indent="0">
              <a:buNone/>
            </a:pPr>
            <a:endParaRPr lang="fi-FI" sz="2000" dirty="0">
              <a:solidFill>
                <a:srgbClr val="0070C0"/>
              </a:solidFill>
              <a:cs typeface="Calibri"/>
            </a:endParaRPr>
          </a:p>
          <a:p>
            <a:pPr marL="0" indent="0">
              <a:buNone/>
            </a:pPr>
            <a:r>
              <a:rPr lang="fi-FI" sz="2000" dirty="0">
                <a:solidFill>
                  <a:schemeClr val="bg1"/>
                </a:solidFill>
                <a:cs typeface="Calibri"/>
              </a:rPr>
              <a:t>-&gt; jokaisessa kappaleessa on</a:t>
            </a:r>
            <a:r>
              <a:rPr lang="fi-FI" sz="2000" dirty="0">
                <a:cs typeface="Calibri"/>
              </a:rPr>
              <a:t> </a:t>
            </a:r>
            <a:r>
              <a:rPr lang="fi-FI" sz="2000" dirty="0">
                <a:solidFill>
                  <a:srgbClr val="FF0000"/>
                </a:solidFill>
                <a:cs typeface="Calibri"/>
              </a:rPr>
              <a:t>havainto (H)</a:t>
            </a:r>
            <a:r>
              <a:rPr lang="fi-FI" sz="2000" dirty="0">
                <a:solidFill>
                  <a:schemeClr val="bg1"/>
                </a:solidFill>
                <a:cs typeface="Calibri"/>
              </a:rPr>
              <a:t>, esimerkki eli </a:t>
            </a:r>
            <a:r>
              <a:rPr lang="fi-FI" sz="2000" dirty="0">
                <a:solidFill>
                  <a:srgbClr val="00B050"/>
                </a:solidFill>
                <a:cs typeface="Calibri"/>
              </a:rPr>
              <a:t>todisteet jotka tukevat tätä havaintoa (E)</a:t>
            </a:r>
            <a:r>
              <a:rPr lang="fi-FI" sz="2000" dirty="0">
                <a:solidFill>
                  <a:schemeClr val="bg1"/>
                </a:solidFill>
                <a:cs typeface="Calibri"/>
              </a:rPr>
              <a:t> ja päätelmä eli </a:t>
            </a:r>
            <a:r>
              <a:rPr lang="fi-FI" sz="2000" dirty="0">
                <a:solidFill>
                  <a:srgbClr val="0070C0"/>
                </a:solidFill>
                <a:cs typeface="Calibri"/>
              </a:rPr>
              <a:t>selitys siitä, mitä tämä havainto tarkoittaa (P)</a:t>
            </a:r>
          </a:p>
        </p:txBody>
      </p:sp>
    </p:spTree>
    <p:extLst>
      <p:ext uri="{BB962C8B-B14F-4D97-AF65-F5344CB8AC3E}">
        <p14:creationId xmlns:p14="http://schemas.microsoft.com/office/powerpoint/2010/main" val="2507453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A9B21F0-1C89-D584-4D30-8E5E6F8ECD19}"/>
              </a:ext>
            </a:extLst>
          </p:cNvPr>
          <p:cNvSpPr>
            <a:spLocks noGrp="1"/>
          </p:cNvSpPr>
          <p:nvPr>
            <p:ph type="title"/>
          </p:nvPr>
        </p:nvSpPr>
        <p:spPr>
          <a:xfrm>
            <a:off x="5469138" y="389846"/>
            <a:ext cx="5458838" cy="1325563"/>
          </a:xfrm>
        </p:spPr>
        <p:txBody>
          <a:bodyPr>
            <a:normAutofit/>
          </a:bodyPr>
          <a:lstStyle/>
          <a:p>
            <a:r>
              <a:rPr lang="fi-FI" sz="3700" b="1">
                <a:cs typeface="Calibri Light"/>
              </a:rPr>
              <a:t>LUKUTAIDON VASTAUKSEN SUUUNNITTELU </a:t>
            </a:r>
          </a:p>
        </p:txBody>
      </p:sp>
      <p:graphicFrame>
        <p:nvGraphicFramePr>
          <p:cNvPr id="8" name="Sisällön paikkamerkki 5">
            <a:extLst>
              <a:ext uri="{FF2B5EF4-FFF2-40B4-BE49-F238E27FC236}">
                <a16:creationId xmlns:a16="http://schemas.microsoft.com/office/drawing/2014/main" id="{D5A56EF5-30E2-33B6-DE1F-51120317B22A}"/>
              </a:ext>
            </a:extLst>
          </p:cNvPr>
          <p:cNvGraphicFramePr>
            <a:graphicFrameLocks noGrp="1"/>
          </p:cNvGraphicFramePr>
          <p:nvPr>
            <p:ph idx="1"/>
            <p:extLst>
              <p:ext uri="{D42A27DB-BD31-4B8C-83A1-F6EECF244321}">
                <p14:modId xmlns:p14="http://schemas.microsoft.com/office/powerpoint/2010/main" val="484738480"/>
              </p:ext>
            </p:extLst>
          </p:nvPr>
        </p:nvGraphicFramePr>
        <p:xfrm>
          <a:off x="5413110" y="1637061"/>
          <a:ext cx="6545807" cy="484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9" name="Kuva 339" descr="Kuva, joka sisältää kohteen teksti&#10;&#10;Kuvaus luotu automaattisesti">
            <a:extLst>
              <a:ext uri="{FF2B5EF4-FFF2-40B4-BE49-F238E27FC236}">
                <a16:creationId xmlns:a16="http://schemas.microsoft.com/office/drawing/2014/main" id="{4B9A57F3-1A83-4AE1-6ED1-CCCEAD323997}"/>
              </a:ext>
            </a:extLst>
          </p:cNvPr>
          <p:cNvPicPr>
            <a:picLocks noChangeAspect="1"/>
          </p:cNvPicPr>
          <p:nvPr/>
        </p:nvPicPr>
        <p:blipFill>
          <a:blip r:embed="rId7"/>
          <a:stretch>
            <a:fillRect/>
          </a:stretch>
        </p:blipFill>
        <p:spPr>
          <a:xfrm>
            <a:off x="600860" y="600940"/>
            <a:ext cx="464584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9993275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Laajakuva</PresentationFormat>
  <Paragraphs>0</Paragraphs>
  <Slides>19</Slides>
  <Notes>0</Notes>
  <HiddenSlides>0</HiddenSlides>
  <MMClips>0</MMClips>
  <ScaleCrop>false</ScaleCrop>
  <HeadingPairs>
    <vt:vector size="4" baseType="variant">
      <vt:variant>
        <vt:lpstr>Teema</vt:lpstr>
      </vt:variant>
      <vt:variant>
        <vt:i4>1</vt:i4>
      </vt:variant>
      <vt:variant>
        <vt:lpstr>Dian otsikot</vt:lpstr>
      </vt:variant>
      <vt:variant>
        <vt:i4>19</vt:i4>
      </vt:variant>
    </vt:vector>
  </HeadingPairs>
  <TitlesOfParts>
    <vt:vector size="20" baseType="lpstr">
      <vt:lpstr>Office Theme</vt:lpstr>
      <vt:lpstr>LUKUTAIDON KOE</vt:lpstr>
      <vt:lpstr>Lukutaidon koe on kaksiosainen </vt:lpstr>
      <vt:lpstr>Lukutaidon kokeen aineistot </vt:lpstr>
      <vt:lpstr>Esimerkki lukutaidon yo-kokeesta  Ylen Abitreenit-sivuilla </vt:lpstr>
      <vt:lpstr>Ohjeet lukutaidon kokeen alussa</vt:lpstr>
      <vt:lpstr>Näin teet hyvän lukutaidon vastauksen  </vt:lpstr>
      <vt:lpstr>Näin teet  hyvän lukutaidon  vastauksen  </vt:lpstr>
      <vt:lpstr>HEP-kaava</vt:lpstr>
      <vt:lpstr>LUKUTAIDON VASTAUKSEN SUUUNNITTELU </vt:lpstr>
      <vt:lpstr>PowerPoint-esitys</vt:lpstr>
      <vt:lpstr>RYHMITTELE HAVAINNOT! </vt:lpstr>
      <vt:lpstr>Näin teet hyvän lukutaidon vastauksen</vt:lpstr>
      <vt:lpstr>Näin teet hyvän lukutaidon vastauksen</vt:lpstr>
      <vt:lpstr>Kulttuurinen lukutaito on kontekstiin sitomista</vt:lpstr>
      <vt:lpstr>Muista käsitteet!  Tutki ja sanoita:  "Mitä teksti on syönyt?"  </vt:lpstr>
      <vt:lpstr>Esimerkki: Analysoi Facebook-päivityksen argumentaatiota</vt:lpstr>
      <vt:lpstr>Lukutaidon vastauksen arviointi </vt:lpstr>
      <vt:lpstr>Erinomaisen vastauksen sisältö</vt:lpstr>
      <vt:lpstr>Erinomaisen vastauksen esitystapa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
  <cp:revision>785</cp:revision>
  <dcterms:created xsi:type="dcterms:W3CDTF">2022-11-04T07:43:22Z</dcterms:created>
  <dcterms:modified xsi:type="dcterms:W3CDTF">2023-03-14T17:31:08Z</dcterms:modified>
</cp:coreProperties>
</file>