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72" r:id="rId3"/>
    <p:sldId id="273" r:id="rId4"/>
    <p:sldId id="274" r:id="rId5"/>
    <p:sldId id="266" r:id="rId6"/>
    <p:sldId id="256" r:id="rId7"/>
    <p:sldId id="257" r:id="rId8"/>
    <p:sldId id="258" r:id="rId9"/>
    <p:sldId id="278" r:id="rId10"/>
    <p:sldId id="259" r:id="rId11"/>
    <p:sldId id="268" r:id="rId12"/>
    <p:sldId id="270" r:id="rId13"/>
    <p:sldId id="260" r:id="rId14"/>
    <p:sldId id="271" r:id="rId15"/>
    <p:sldId id="261" r:id="rId16"/>
    <p:sldId id="275" r:id="rId17"/>
    <p:sldId id="276" r:id="rId18"/>
    <p:sldId id="262" r:id="rId19"/>
    <p:sldId id="263" r:id="rId20"/>
    <p:sldId id="264" r:id="rId21"/>
    <p:sldId id="277" r:id="rId22"/>
    <p:sldId id="267" r:id="rId23"/>
    <p:sldId id="269" r:id="rId2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47ACF9-E6FD-4D43-A2C5-326EB9E8A4DF}" v="12" dt="2023-01-12T12:19:20.921"/>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01" d="100"/>
          <a:sy n="101" d="100"/>
        </p:scale>
        <p:origin x="3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htätalo Kati Elisa" userId="S::kati.mehtatalo@ysedu.fi::a3b6b8f3-5f8a-4697-a426-e33e892e7a04" providerId="AD" clId="Web-{ABE9C5ED-43AD-4899-8327-C5D0D9D063CA}"/>
    <pc:docChg chg="addSld modSld">
      <pc:chgData name="Mehtätalo Kati Elisa" userId="S::kati.mehtatalo@ysedu.fi::a3b6b8f3-5f8a-4697-a426-e33e892e7a04" providerId="AD" clId="Web-{ABE9C5ED-43AD-4899-8327-C5D0D9D063CA}" dt="2022-09-20T16:40:40.357" v="651" actId="1076"/>
      <pc:docMkLst>
        <pc:docMk/>
      </pc:docMkLst>
      <pc:sldChg chg="addSp delSp modSp mod setBg addAnim delAnim setClrOvrMap">
        <pc:chgData name="Mehtätalo Kati Elisa" userId="S::kati.mehtatalo@ysedu.fi::a3b6b8f3-5f8a-4697-a426-e33e892e7a04" providerId="AD" clId="Web-{ABE9C5ED-43AD-4899-8327-C5D0D9D063CA}" dt="2022-09-20T16:38:04.609" v="635" actId="1076"/>
        <pc:sldMkLst>
          <pc:docMk/>
          <pc:sldMk cId="782385677" sldId="256"/>
        </pc:sldMkLst>
        <pc:spChg chg="mod ord">
          <ac:chgData name="Mehtätalo Kati Elisa" userId="S::kati.mehtatalo@ysedu.fi::a3b6b8f3-5f8a-4697-a426-e33e892e7a04" providerId="AD" clId="Web-{ABE9C5ED-43AD-4899-8327-C5D0D9D063CA}" dt="2022-09-20T16:36:37.954" v="587" actId="1076"/>
          <ac:spMkLst>
            <pc:docMk/>
            <pc:sldMk cId="782385677" sldId="256"/>
            <ac:spMk id="2" creationId="{00000000-0000-0000-0000-000000000000}"/>
          </ac:spMkLst>
        </pc:spChg>
        <pc:spChg chg="mod">
          <ac:chgData name="Mehtätalo Kati Elisa" userId="S::kati.mehtatalo@ysedu.fi::a3b6b8f3-5f8a-4697-a426-e33e892e7a04" providerId="AD" clId="Web-{ABE9C5ED-43AD-4899-8327-C5D0D9D063CA}" dt="2022-09-20T16:38:04.609" v="635" actId="1076"/>
          <ac:spMkLst>
            <pc:docMk/>
            <pc:sldMk cId="782385677" sldId="256"/>
            <ac:spMk id="3" creationId="{00000000-0000-0000-0000-000000000000}"/>
          </ac:spMkLst>
        </pc:spChg>
        <pc:spChg chg="add del">
          <ac:chgData name="Mehtätalo Kati Elisa" userId="S::kati.mehtatalo@ysedu.fi::a3b6b8f3-5f8a-4697-a426-e33e892e7a04" providerId="AD" clId="Web-{ABE9C5ED-43AD-4899-8327-C5D0D9D063CA}" dt="2022-09-20T16:29:27.820" v="548"/>
          <ac:spMkLst>
            <pc:docMk/>
            <pc:sldMk cId="782385677" sldId="256"/>
            <ac:spMk id="8" creationId="{787F4F1C-8D3D-4EC1-B72D-A0470A5A08B8}"/>
          </ac:spMkLst>
        </pc:spChg>
        <pc:spChg chg="add del">
          <ac:chgData name="Mehtätalo Kati Elisa" userId="S::kati.mehtatalo@ysedu.fi::a3b6b8f3-5f8a-4697-a426-e33e892e7a04" providerId="AD" clId="Web-{ABE9C5ED-43AD-4899-8327-C5D0D9D063CA}" dt="2022-09-20T16:29:34.352" v="552"/>
          <ac:spMkLst>
            <pc:docMk/>
            <pc:sldMk cId="782385677" sldId="256"/>
            <ac:spMk id="12" creationId="{84617302-4B0D-4351-A6BB-6F0930D943AC}"/>
          </ac:spMkLst>
        </pc:spChg>
        <pc:spChg chg="add del">
          <ac:chgData name="Mehtätalo Kati Elisa" userId="S::kati.mehtatalo@ysedu.fi::a3b6b8f3-5f8a-4697-a426-e33e892e7a04" providerId="AD" clId="Web-{ABE9C5ED-43AD-4899-8327-C5D0D9D063CA}" dt="2022-09-20T16:29:34.352" v="552"/>
          <ac:spMkLst>
            <pc:docMk/>
            <pc:sldMk cId="782385677" sldId="256"/>
            <ac:spMk id="14" creationId="{DA2C7802-C2E0-4218-8F89-8DD7CCD2CD1C}"/>
          </ac:spMkLst>
        </pc:spChg>
        <pc:spChg chg="add del">
          <ac:chgData name="Mehtätalo Kati Elisa" userId="S::kati.mehtatalo@ysedu.fi::a3b6b8f3-5f8a-4697-a426-e33e892e7a04" providerId="AD" clId="Web-{ABE9C5ED-43AD-4899-8327-C5D0D9D063CA}" dt="2022-09-20T16:29:34.352" v="552"/>
          <ac:spMkLst>
            <pc:docMk/>
            <pc:sldMk cId="782385677" sldId="256"/>
            <ac:spMk id="16" creationId="{A6D7111A-21E5-4EE9-8A78-10E5530F0116}"/>
          </ac:spMkLst>
        </pc:spChg>
        <pc:spChg chg="add del">
          <ac:chgData name="Mehtätalo Kati Elisa" userId="S::kati.mehtatalo@ysedu.fi::a3b6b8f3-5f8a-4697-a426-e33e892e7a04" providerId="AD" clId="Web-{ABE9C5ED-43AD-4899-8327-C5D0D9D063CA}" dt="2022-09-20T16:29:34.352" v="552"/>
          <ac:spMkLst>
            <pc:docMk/>
            <pc:sldMk cId="782385677" sldId="256"/>
            <ac:spMk id="18" creationId="{A3969E80-A77B-49FC-9122-D89AFD5EE118}"/>
          </ac:spMkLst>
        </pc:spChg>
        <pc:spChg chg="add del">
          <ac:chgData name="Mehtätalo Kati Elisa" userId="S::kati.mehtatalo@ysedu.fi::a3b6b8f3-5f8a-4697-a426-e33e892e7a04" providerId="AD" clId="Web-{ABE9C5ED-43AD-4899-8327-C5D0D9D063CA}" dt="2022-09-20T16:29:34.352" v="552"/>
          <ac:spMkLst>
            <pc:docMk/>
            <pc:sldMk cId="782385677" sldId="256"/>
            <ac:spMk id="19" creationId="{88294908-8B00-4F58-BBBA-20F71A40AA9E}"/>
          </ac:spMkLst>
        </pc:spChg>
        <pc:spChg chg="add del">
          <ac:chgData name="Mehtätalo Kati Elisa" userId="S::kati.mehtatalo@ysedu.fi::a3b6b8f3-5f8a-4697-a426-e33e892e7a04" providerId="AD" clId="Web-{ABE9C5ED-43AD-4899-8327-C5D0D9D063CA}" dt="2022-09-20T16:29:34.352" v="552"/>
          <ac:spMkLst>
            <pc:docMk/>
            <pc:sldMk cId="782385677" sldId="256"/>
            <ac:spMk id="20" creationId="{1849CA57-76BD-4CF2-80BA-D7A46A01B7B1}"/>
          </ac:spMkLst>
        </pc:spChg>
        <pc:spChg chg="add del">
          <ac:chgData name="Mehtätalo Kati Elisa" userId="S::kati.mehtatalo@ysedu.fi::a3b6b8f3-5f8a-4697-a426-e33e892e7a04" providerId="AD" clId="Web-{ABE9C5ED-43AD-4899-8327-C5D0D9D063CA}" dt="2022-09-20T16:29:34.352" v="552"/>
          <ac:spMkLst>
            <pc:docMk/>
            <pc:sldMk cId="782385677" sldId="256"/>
            <ac:spMk id="21" creationId="{4364C879-1404-4203-8E9D-CC5DE0A621A2}"/>
          </ac:spMkLst>
        </pc:spChg>
        <pc:spChg chg="add del">
          <ac:chgData name="Mehtätalo Kati Elisa" userId="S::kati.mehtatalo@ysedu.fi::a3b6b8f3-5f8a-4697-a426-e33e892e7a04" providerId="AD" clId="Web-{ABE9C5ED-43AD-4899-8327-C5D0D9D063CA}" dt="2022-09-20T16:29:34.352" v="552"/>
          <ac:spMkLst>
            <pc:docMk/>
            <pc:sldMk cId="782385677" sldId="256"/>
            <ac:spMk id="22" creationId="{35E9085E-E730-4768-83D4-6CB7E9897153}"/>
          </ac:spMkLst>
        </pc:spChg>
        <pc:spChg chg="add del">
          <ac:chgData name="Mehtätalo Kati Elisa" userId="S::kati.mehtatalo@ysedu.fi::a3b6b8f3-5f8a-4697-a426-e33e892e7a04" providerId="AD" clId="Web-{ABE9C5ED-43AD-4899-8327-C5D0D9D063CA}" dt="2022-09-20T16:29:34.352" v="552"/>
          <ac:spMkLst>
            <pc:docMk/>
            <pc:sldMk cId="782385677" sldId="256"/>
            <ac:spMk id="24" creationId="{973272FE-A474-4CAE-8CA2-BCC8B476C3F4}"/>
          </ac:spMkLst>
        </pc:spChg>
        <pc:spChg chg="add del">
          <ac:chgData name="Mehtätalo Kati Elisa" userId="S::kati.mehtatalo@ysedu.fi::a3b6b8f3-5f8a-4697-a426-e33e892e7a04" providerId="AD" clId="Web-{ABE9C5ED-43AD-4899-8327-C5D0D9D063CA}" dt="2022-09-20T16:29:34.352" v="552"/>
          <ac:spMkLst>
            <pc:docMk/>
            <pc:sldMk cId="782385677" sldId="256"/>
            <ac:spMk id="26" creationId="{E07981EA-05A6-437C-88D7-B377B92B031D}"/>
          </ac:spMkLst>
        </pc:spChg>
        <pc:spChg chg="add del">
          <ac:chgData name="Mehtätalo Kati Elisa" userId="S::kati.mehtatalo@ysedu.fi::a3b6b8f3-5f8a-4697-a426-e33e892e7a04" providerId="AD" clId="Web-{ABE9C5ED-43AD-4899-8327-C5D0D9D063CA}" dt="2022-09-20T16:29:34.352" v="552"/>
          <ac:spMkLst>
            <pc:docMk/>
            <pc:sldMk cId="782385677" sldId="256"/>
            <ac:spMk id="28" creationId="{15E3C750-986E-4769-B1AE-49289FBEE757}"/>
          </ac:spMkLst>
        </pc:spChg>
        <pc:spChg chg="add del">
          <ac:chgData name="Mehtätalo Kati Elisa" userId="S::kati.mehtatalo@ysedu.fi::a3b6b8f3-5f8a-4697-a426-e33e892e7a04" providerId="AD" clId="Web-{ABE9C5ED-43AD-4899-8327-C5D0D9D063CA}" dt="2022-09-20T16:35:20.549" v="582"/>
          <ac:spMkLst>
            <pc:docMk/>
            <pc:sldMk cId="782385677" sldId="256"/>
            <ac:spMk id="30" creationId="{1EADCAF8-8823-4E89-8612-21029831A4B2}"/>
          </ac:spMkLst>
        </pc:spChg>
        <pc:spChg chg="add del">
          <ac:chgData name="Mehtätalo Kati Elisa" userId="S::kati.mehtatalo@ysedu.fi::a3b6b8f3-5f8a-4697-a426-e33e892e7a04" providerId="AD" clId="Web-{ABE9C5ED-43AD-4899-8327-C5D0D9D063CA}" dt="2022-09-20T16:35:20.549" v="582"/>
          <ac:spMkLst>
            <pc:docMk/>
            <pc:sldMk cId="782385677" sldId="256"/>
            <ac:spMk id="31" creationId="{28CA07B2-0819-4B62-9425-7A52BBDD7070}"/>
          </ac:spMkLst>
        </pc:spChg>
        <pc:spChg chg="add del">
          <ac:chgData name="Mehtätalo Kati Elisa" userId="S::kati.mehtatalo@ysedu.fi::a3b6b8f3-5f8a-4697-a426-e33e892e7a04" providerId="AD" clId="Web-{ABE9C5ED-43AD-4899-8327-C5D0D9D063CA}" dt="2022-09-20T16:35:20.268" v="581"/>
          <ac:spMkLst>
            <pc:docMk/>
            <pc:sldMk cId="782385677" sldId="256"/>
            <ac:spMk id="41" creationId="{0671A8AE-40A1-4631-A6B8-581AFF065482}"/>
          </ac:spMkLst>
        </pc:spChg>
        <pc:spChg chg="add del">
          <ac:chgData name="Mehtätalo Kati Elisa" userId="S::kati.mehtatalo@ysedu.fi::a3b6b8f3-5f8a-4697-a426-e33e892e7a04" providerId="AD" clId="Web-{ABE9C5ED-43AD-4899-8327-C5D0D9D063CA}" dt="2022-09-20T16:35:20.268" v="581"/>
          <ac:spMkLst>
            <pc:docMk/>
            <pc:sldMk cId="782385677" sldId="256"/>
            <ac:spMk id="43" creationId="{AB58EF07-17C2-48CF-ABB0-EEF1F17CB8F0}"/>
          </ac:spMkLst>
        </pc:spChg>
        <pc:spChg chg="add del">
          <ac:chgData name="Mehtätalo Kati Elisa" userId="S::kati.mehtatalo@ysedu.fi::a3b6b8f3-5f8a-4697-a426-e33e892e7a04" providerId="AD" clId="Web-{ABE9C5ED-43AD-4899-8327-C5D0D9D063CA}" dt="2022-09-20T16:35:20.268" v="581"/>
          <ac:spMkLst>
            <pc:docMk/>
            <pc:sldMk cId="782385677" sldId="256"/>
            <ac:spMk id="45" creationId="{AF2F604E-43BE-4DC3-B983-E071523364F8}"/>
          </ac:spMkLst>
        </pc:spChg>
        <pc:spChg chg="add del">
          <ac:chgData name="Mehtätalo Kati Elisa" userId="S::kati.mehtatalo@ysedu.fi::a3b6b8f3-5f8a-4697-a426-e33e892e7a04" providerId="AD" clId="Web-{ABE9C5ED-43AD-4899-8327-C5D0D9D063CA}" dt="2022-09-20T16:35:20.268" v="581"/>
          <ac:spMkLst>
            <pc:docMk/>
            <pc:sldMk cId="782385677" sldId="256"/>
            <ac:spMk id="47" creationId="{08C9B587-E65E-4B52-B37C-ABEBB6E87928}"/>
          </ac:spMkLst>
        </pc:spChg>
        <pc:spChg chg="add">
          <ac:chgData name="Mehtätalo Kati Elisa" userId="S::kati.mehtatalo@ysedu.fi::a3b6b8f3-5f8a-4697-a426-e33e892e7a04" providerId="AD" clId="Web-{ABE9C5ED-43AD-4899-8327-C5D0D9D063CA}" dt="2022-09-20T16:35:20.549" v="582"/>
          <ac:spMkLst>
            <pc:docMk/>
            <pc:sldMk cId="782385677" sldId="256"/>
            <ac:spMk id="49" creationId="{71B2258F-86CA-4D4D-8270-BC05FCDEBFB3}"/>
          </ac:spMkLst>
        </pc:spChg>
        <pc:grpChg chg="add del">
          <ac:chgData name="Mehtätalo Kati Elisa" userId="S::kati.mehtatalo@ysedu.fi::a3b6b8f3-5f8a-4697-a426-e33e892e7a04" providerId="AD" clId="Web-{ABE9C5ED-43AD-4899-8327-C5D0D9D063CA}" dt="2022-09-20T16:29:27.820" v="548"/>
          <ac:grpSpMkLst>
            <pc:docMk/>
            <pc:sldMk cId="782385677" sldId="256"/>
            <ac:grpSpMk id="10" creationId="{D1E3DD61-64DB-46AD-B249-E273CD86B051}"/>
          </ac:grpSpMkLst>
        </pc:grpChg>
        <pc:grpChg chg="add del">
          <ac:chgData name="Mehtätalo Kati Elisa" userId="S::kati.mehtatalo@ysedu.fi::a3b6b8f3-5f8a-4697-a426-e33e892e7a04" providerId="AD" clId="Web-{ABE9C5ED-43AD-4899-8327-C5D0D9D063CA}" dt="2022-09-20T16:35:20.549" v="582"/>
          <ac:grpSpMkLst>
            <pc:docMk/>
            <pc:sldMk cId="782385677" sldId="256"/>
            <ac:grpSpMk id="32" creationId="{DA02BEE4-A5D4-40AF-882D-49D34B086FFF}"/>
          </ac:grpSpMkLst>
        </pc:grpChg>
        <pc:picChg chg="add mod ord">
          <ac:chgData name="Mehtätalo Kati Elisa" userId="S::kati.mehtatalo@ysedu.fi::a3b6b8f3-5f8a-4697-a426-e33e892e7a04" providerId="AD" clId="Web-{ABE9C5ED-43AD-4899-8327-C5D0D9D063CA}" dt="2022-09-20T16:37:54.672" v="634" actId="1076"/>
          <ac:picMkLst>
            <pc:docMk/>
            <pc:sldMk cId="782385677" sldId="256"/>
            <ac:picMk id="4" creationId="{6F74E785-3DD6-ECB6-1E2E-8772762B24AD}"/>
          </ac:picMkLst>
        </pc:picChg>
      </pc:sldChg>
      <pc:sldChg chg="addSp delSp modSp new mod setBg">
        <pc:chgData name="Mehtätalo Kati Elisa" userId="S::kati.mehtatalo@ysedu.fi::a3b6b8f3-5f8a-4697-a426-e33e892e7a04" providerId="AD" clId="Web-{ABE9C5ED-43AD-4899-8327-C5D0D9D063CA}" dt="2022-09-20T16:40:40.357" v="651" actId="1076"/>
        <pc:sldMkLst>
          <pc:docMk/>
          <pc:sldMk cId="3681722905" sldId="257"/>
        </pc:sldMkLst>
        <pc:spChg chg="mod">
          <ac:chgData name="Mehtätalo Kati Elisa" userId="S::kati.mehtatalo@ysedu.fi::a3b6b8f3-5f8a-4697-a426-e33e892e7a04" providerId="AD" clId="Web-{ABE9C5ED-43AD-4899-8327-C5D0D9D063CA}" dt="2022-09-20T16:40:11.404" v="647"/>
          <ac:spMkLst>
            <pc:docMk/>
            <pc:sldMk cId="3681722905" sldId="257"/>
            <ac:spMk id="2" creationId="{29DB166F-4CBD-C842-77FD-F46E4398B603}"/>
          </ac:spMkLst>
        </pc:spChg>
        <pc:spChg chg="del mod">
          <ac:chgData name="Mehtätalo Kati Elisa" userId="S::kati.mehtatalo@ysedu.fi::a3b6b8f3-5f8a-4697-a426-e33e892e7a04" providerId="AD" clId="Web-{ABE9C5ED-43AD-4899-8327-C5D0D9D063CA}" dt="2022-09-20T16:24:56.137" v="516"/>
          <ac:spMkLst>
            <pc:docMk/>
            <pc:sldMk cId="3681722905" sldId="257"/>
            <ac:spMk id="3" creationId="{945E48FA-1A7B-6EF4-7EEB-D42F8A2B485B}"/>
          </ac:spMkLst>
        </pc:spChg>
        <pc:spChg chg="add del">
          <ac:chgData name="Mehtätalo Kati Elisa" userId="S::kati.mehtatalo@ysedu.fi::a3b6b8f3-5f8a-4697-a426-e33e892e7a04" providerId="AD" clId="Web-{ABE9C5ED-43AD-4899-8327-C5D0D9D063CA}" dt="2022-09-20T16:11:38.072" v="507"/>
          <ac:spMkLst>
            <pc:docMk/>
            <pc:sldMk cId="3681722905" sldId="257"/>
            <ac:spMk id="8" creationId="{B775CD93-9DF2-48CB-9F57-1BCA9A46C7FA}"/>
          </ac:spMkLst>
        </pc:spChg>
        <pc:spChg chg="add del">
          <ac:chgData name="Mehtätalo Kati Elisa" userId="S::kati.mehtatalo@ysedu.fi::a3b6b8f3-5f8a-4697-a426-e33e892e7a04" providerId="AD" clId="Web-{ABE9C5ED-43AD-4899-8327-C5D0D9D063CA}" dt="2022-09-20T16:11:38.072" v="507"/>
          <ac:spMkLst>
            <pc:docMk/>
            <pc:sldMk cId="3681722905" sldId="257"/>
            <ac:spMk id="10" creationId="{6166C6D1-23AC-49C4-BA07-238E4E9F8CEB}"/>
          </ac:spMkLst>
        </pc:spChg>
        <pc:spChg chg="add del">
          <ac:chgData name="Mehtätalo Kati Elisa" userId="S::kati.mehtatalo@ysedu.fi::a3b6b8f3-5f8a-4697-a426-e33e892e7a04" providerId="AD" clId="Web-{ABE9C5ED-43AD-4899-8327-C5D0D9D063CA}" dt="2022-09-20T16:11:38.072" v="507"/>
          <ac:spMkLst>
            <pc:docMk/>
            <pc:sldMk cId="3681722905" sldId="257"/>
            <ac:spMk id="12" creationId="{1C091803-41C2-48E0-9228-5148460C7479}"/>
          </ac:spMkLst>
        </pc:spChg>
        <pc:spChg chg="add del">
          <ac:chgData name="Mehtätalo Kati Elisa" userId="S::kati.mehtatalo@ysedu.fi::a3b6b8f3-5f8a-4697-a426-e33e892e7a04" providerId="AD" clId="Web-{ABE9C5ED-43AD-4899-8327-C5D0D9D063CA}" dt="2022-09-20T16:24:31.044" v="513"/>
          <ac:spMkLst>
            <pc:docMk/>
            <pc:sldMk cId="3681722905" sldId="257"/>
            <ac:spMk id="15" creationId="{081EA652-8C6A-4E69-BEB9-170809474553}"/>
          </ac:spMkLst>
        </pc:spChg>
        <pc:spChg chg="add del">
          <ac:chgData name="Mehtätalo Kati Elisa" userId="S::kati.mehtatalo@ysedu.fi::a3b6b8f3-5f8a-4697-a426-e33e892e7a04" providerId="AD" clId="Web-{ABE9C5ED-43AD-4899-8327-C5D0D9D063CA}" dt="2022-09-20T16:24:31.044" v="513"/>
          <ac:spMkLst>
            <pc:docMk/>
            <pc:sldMk cId="3681722905" sldId="257"/>
            <ac:spMk id="16" creationId="{5298780A-33B9-4EA2-8F67-DE68AD62841B}"/>
          </ac:spMkLst>
        </pc:spChg>
        <pc:spChg chg="add del">
          <ac:chgData name="Mehtätalo Kati Elisa" userId="S::kati.mehtatalo@ysedu.fi::a3b6b8f3-5f8a-4697-a426-e33e892e7a04" providerId="AD" clId="Web-{ABE9C5ED-43AD-4899-8327-C5D0D9D063CA}" dt="2022-09-20T16:24:31.044" v="513"/>
          <ac:spMkLst>
            <pc:docMk/>
            <pc:sldMk cId="3681722905" sldId="257"/>
            <ac:spMk id="17" creationId="{7F488E8B-4E1E-4402-8935-D4E6C02615C7}"/>
          </ac:spMkLst>
        </pc:spChg>
        <pc:spChg chg="add del">
          <ac:chgData name="Mehtätalo Kati Elisa" userId="S::kati.mehtatalo@ysedu.fi::a3b6b8f3-5f8a-4697-a426-e33e892e7a04" providerId="AD" clId="Web-{ABE9C5ED-43AD-4899-8327-C5D0D9D063CA}" dt="2022-09-20T16:24:31.028" v="512"/>
          <ac:spMkLst>
            <pc:docMk/>
            <pc:sldMk cId="3681722905" sldId="257"/>
            <ac:spMk id="22" creationId="{C7FA33FF-088D-4F16-95A2-2C64D353DEA8}"/>
          </ac:spMkLst>
        </pc:spChg>
        <pc:spChg chg="add del">
          <ac:chgData name="Mehtätalo Kati Elisa" userId="S::kati.mehtatalo@ysedu.fi::a3b6b8f3-5f8a-4697-a426-e33e892e7a04" providerId="AD" clId="Web-{ABE9C5ED-43AD-4899-8327-C5D0D9D063CA}" dt="2022-09-20T16:24:31.028" v="512"/>
          <ac:spMkLst>
            <pc:docMk/>
            <pc:sldMk cId="3681722905" sldId="257"/>
            <ac:spMk id="24" creationId="{A376EFB1-01CF-419F-ABF1-2AF02BBFCBD1}"/>
          </ac:spMkLst>
        </pc:spChg>
        <pc:spChg chg="add del">
          <ac:chgData name="Mehtätalo Kati Elisa" userId="S::kati.mehtatalo@ysedu.fi::a3b6b8f3-5f8a-4697-a426-e33e892e7a04" providerId="AD" clId="Web-{ABE9C5ED-43AD-4899-8327-C5D0D9D063CA}" dt="2022-09-20T16:24:31.028" v="512"/>
          <ac:spMkLst>
            <pc:docMk/>
            <pc:sldMk cId="3681722905" sldId="257"/>
            <ac:spMk id="26" creationId="{FF9DEA15-78BD-4750-AA18-B9F28A6D5AB8}"/>
          </ac:spMkLst>
        </pc:spChg>
        <pc:spChg chg="add del">
          <ac:chgData name="Mehtätalo Kati Elisa" userId="S::kati.mehtatalo@ysedu.fi::a3b6b8f3-5f8a-4697-a426-e33e892e7a04" providerId="AD" clId="Web-{ABE9C5ED-43AD-4899-8327-C5D0D9D063CA}" dt="2022-09-20T16:26:20.011" v="529"/>
          <ac:spMkLst>
            <pc:docMk/>
            <pc:sldMk cId="3681722905" sldId="257"/>
            <ac:spMk id="28" creationId="{1A8FFABF-F1A6-4C80-A0A6-29F3162FEFFE}"/>
          </ac:spMkLst>
        </pc:spChg>
        <pc:spChg chg="add del">
          <ac:chgData name="Mehtätalo Kati Elisa" userId="S::kati.mehtatalo@ysedu.fi::a3b6b8f3-5f8a-4697-a426-e33e892e7a04" providerId="AD" clId="Web-{ABE9C5ED-43AD-4899-8327-C5D0D9D063CA}" dt="2022-09-20T16:26:20.011" v="529"/>
          <ac:spMkLst>
            <pc:docMk/>
            <pc:sldMk cId="3681722905" sldId="257"/>
            <ac:spMk id="29" creationId="{0D7B6173-1D58-48E2-83CF-37350F315F75}"/>
          </ac:spMkLst>
        </pc:spChg>
        <pc:spChg chg="add del">
          <ac:chgData name="Mehtätalo Kati Elisa" userId="S::kati.mehtatalo@ysedu.fi::a3b6b8f3-5f8a-4697-a426-e33e892e7a04" providerId="AD" clId="Web-{ABE9C5ED-43AD-4899-8327-C5D0D9D063CA}" dt="2022-09-20T16:26:20.011" v="529"/>
          <ac:spMkLst>
            <pc:docMk/>
            <pc:sldMk cId="3681722905" sldId="257"/>
            <ac:spMk id="30" creationId="{ED4C1E4B-EA97-41D4-855C-680107905C03}"/>
          </ac:spMkLst>
        </pc:spChg>
        <pc:spChg chg="add del">
          <ac:chgData name="Mehtätalo Kati Elisa" userId="S::kati.mehtatalo@ysedu.fi::a3b6b8f3-5f8a-4697-a426-e33e892e7a04" providerId="AD" clId="Web-{ABE9C5ED-43AD-4899-8327-C5D0D9D063CA}" dt="2022-09-20T16:26:20.011" v="529"/>
          <ac:spMkLst>
            <pc:docMk/>
            <pc:sldMk cId="3681722905" sldId="257"/>
            <ac:spMk id="31" creationId="{C7465CB2-E160-4D8E-B8B3-B7AFCAFC5BC1}"/>
          </ac:spMkLst>
        </pc:spChg>
        <pc:spChg chg="add del">
          <ac:chgData name="Mehtätalo Kati Elisa" userId="S::kati.mehtatalo@ysedu.fi::a3b6b8f3-5f8a-4697-a426-e33e892e7a04" providerId="AD" clId="Web-{ABE9C5ED-43AD-4899-8327-C5D0D9D063CA}" dt="2022-09-20T16:26:19.839" v="528"/>
          <ac:spMkLst>
            <pc:docMk/>
            <pc:sldMk cId="3681722905" sldId="257"/>
            <ac:spMk id="39" creationId="{1D63C574-BFD2-41A1-A567-B0C3CC7FDD4F}"/>
          </ac:spMkLst>
        </pc:spChg>
        <pc:spChg chg="add del">
          <ac:chgData name="Mehtätalo Kati Elisa" userId="S::kati.mehtatalo@ysedu.fi::a3b6b8f3-5f8a-4697-a426-e33e892e7a04" providerId="AD" clId="Web-{ABE9C5ED-43AD-4899-8327-C5D0D9D063CA}" dt="2022-09-20T16:26:19.839" v="528"/>
          <ac:spMkLst>
            <pc:docMk/>
            <pc:sldMk cId="3681722905" sldId="257"/>
            <ac:spMk id="41" creationId="{E2A46BAB-8C31-42B2-90E8-B26DD3E81D37}"/>
          </ac:spMkLst>
        </pc:spChg>
        <pc:spChg chg="add del">
          <ac:chgData name="Mehtätalo Kati Elisa" userId="S::kati.mehtatalo@ysedu.fi::a3b6b8f3-5f8a-4697-a426-e33e892e7a04" providerId="AD" clId="Web-{ABE9C5ED-43AD-4899-8327-C5D0D9D063CA}" dt="2022-09-20T16:26:38.807" v="532"/>
          <ac:spMkLst>
            <pc:docMk/>
            <pc:sldMk cId="3681722905" sldId="257"/>
            <ac:spMk id="56" creationId="{CB49665F-0298-4449-8D2D-209989CB9EE3}"/>
          </ac:spMkLst>
        </pc:spChg>
        <pc:spChg chg="add del">
          <ac:chgData name="Mehtätalo Kati Elisa" userId="S::kati.mehtatalo@ysedu.fi::a3b6b8f3-5f8a-4697-a426-e33e892e7a04" providerId="AD" clId="Web-{ABE9C5ED-43AD-4899-8327-C5D0D9D063CA}" dt="2022-09-20T16:26:38.807" v="532"/>
          <ac:spMkLst>
            <pc:docMk/>
            <pc:sldMk cId="3681722905" sldId="257"/>
            <ac:spMk id="57" creationId="{A71EEC14-174A-46FA-B046-474750457130}"/>
          </ac:spMkLst>
        </pc:spChg>
        <pc:spChg chg="add del">
          <ac:chgData name="Mehtätalo Kati Elisa" userId="S::kati.mehtatalo@ysedu.fi::a3b6b8f3-5f8a-4697-a426-e33e892e7a04" providerId="AD" clId="Web-{ABE9C5ED-43AD-4899-8327-C5D0D9D063CA}" dt="2022-09-20T16:39:17.858" v="638"/>
          <ac:spMkLst>
            <pc:docMk/>
            <pc:sldMk cId="3681722905" sldId="257"/>
            <ac:spMk id="64" creationId="{6753252F-4873-4F63-801D-CC719279A7D5}"/>
          </ac:spMkLst>
        </pc:spChg>
        <pc:spChg chg="add del">
          <ac:chgData name="Mehtätalo Kati Elisa" userId="S::kati.mehtatalo@ysedu.fi::a3b6b8f3-5f8a-4697-a426-e33e892e7a04" providerId="AD" clId="Web-{ABE9C5ED-43AD-4899-8327-C5D0D9D063CA}" dt="2022-09-20T16:39:17.858" v="638"/>
          <ac:spMkLst>
            <pc:docMk/>
            <pc:sldMk cId="3681722905" sldId="257"/>
            <ac:spMk id="66" creationId="{047C8CCB-F95D-4249-92DD-651249D3535A}"/>
          </ac:spMkLst>
        </pc:spChg>
        <pc:spChg chg="add del">
          <ac:chgData name="Mehtätalo Kati Elisa" userId="S::kati.mehtatalo@ysedu.fi::a3b6b8f3-5f8a-4697-a426-e33e892e7a04" providerId="AD" clId="Web-{ABE9C5ED-43AD-4899-8327-C5D0D9D063CA}" dt="2022-09-20T16:40:11.404" v="647"/>
          <ac:spMkLst>
            <pc:docMk/>
            <pc:sldMk cId="3681722905" sldId="257"/>
            <ac:spMk id="324" creationId="{25E8815A-9407-4234-B08F-A1E49DCD7F37}"/>
          </ac:spMkLst>
        </pc:spChg>
        <pc:spChg chg="add del">
          <ac:chgData name="Mehtätalo Kati Elisa" userId="S::kati.mehtatalo@ysedu.fi::a3b6b8f3-5f8a-4697-a426-e33e892e7a04" providerId="AD" clId="Web-{ABE9C5ED-43AD-4899-8327-C5D0D9D063CA}" dt="2022-09-20T16:40:11.404" v="647"/>
          <ac:spMkLst>
            <pc:docMk/>
            <pc:sldMk cId="3681722905" sldId="257"/>
            <ac:spMk id="326" creationId="{AD72D4D1-076F-49D3-9889-EFC4F6D7CA66}"/>
          </ac:spMkLst>
        </pc:spChg>
        <pc:spChg chg="add del">
          <ac:chgData name="Mehtätalo Kati Elisa" userId="S::kati.mehtatalo@ysedu.fi::a3b6b8f3-5f8a-4697-a426-e33e892e7a04" providerId="AD" clId="Web-{ABE9C5ED-43AD-4899-8327-C5D0D9D063CA}" dt="2022-09-20T16:40:11.404" v="647"/>
          <ac:spMkLst>
            <pc:docMk/>
            <pc:sldMk cId="3681722905" sldId="257"/>
            <ac:spMk id="328" creationId="{C9C56819-FD02-4626-ABF5-85C7463C990D}"/>
          </ac:spMkLst>
        </pc:spChg>
        <pc:spChg chg="add">
          <ac:chgData name="Mehtätalo Kati Elisa" userId="S::kati.mehtatalo@ysedu.fi::a3b6b8f3-5f8a-4697-a426-e33e892e7a04" providerId="AD" clId="Web-{ABE9C5ED-43AD-4899-8327-C5D0D9D063CA}" dt="2022-09-20T16:40:11.404" v="647"/>
          <ac:spMkLst>
            <pc:docMk/>
            <pc:sldMk cId="3681722905" sldId="257"/>
            <ac:spMk id="333" creationId="{362810D9-2C5A-477D-949C-C191895477F3}"/>
          </ac:spMkLst>
        </pc:spChg>
        <pc:spChg chg="add">
          <ac:chgData name="Mehtätalo Kati Elisa" userId="S::kati.mehtatalo@ysedu.fi::a3b6b8f3-5f8a-4697-a426-e33e892e7a04" providerId="AD" clId="Web-{ABE9C5ED-43AD-4899-8327-C5D0D9D063CA}" dt="2022-09-20T16:40:11.404" v="647"/>
          <ac:spMkLst>
            <pc:docMk/>
            <pc:sldMk cId="3681722905" sldId="257"/>
            <ac:spMk id="335" creationId="{081E4A58-353D-44AE-B2FC-2A74E2E400F7}"/>
          </ac:spMkLst>
        </pc:spChg>
        <pc:grpChg chg="add del">
          <ac:chgData name="Mehtätalo Kati Elisa" userId="S::kati.mehtatalo@ysedu.fi::a3b6b8f3-5f8a-4697-a426-e33e892e7a04" providerId="AD" clId="Web-{ABE9C5ED-43AD-4899-8327-C5D0D9D063CA}" dt="2022-09-20T16:26:19.839" v="528"/>
          <ac:grpSpMkLst>
            <pc:docMk/>
            <pc:sldMk cId="3681722905" sldId="257"/>
            <ac:grpSpMk id="43" creationId="{B3F7A3C7-0737-4E57-B30E-8EEFE638B401}"/>
          </ac:grpSpMkLst>
        </pc:grpChg>
        <pc:grpChg chg="add del">
          <ac:chgData name="Mehtätalo Kati Elisa" userId="S::kati.mehtatalo@ysedu.fi::a3b6b8f3-5f8a-4697-a426-e33e892e7a04" providerId="AD" clId="Web-{ABE9C5ED-43AD-4899-8327-C5D0D9D063CA}" dt="2022-09-20T16:26:19.839" v="528"/>
          <ac:grpSpMkLst>
            <pc:docMk/>
            <pc:sldMk cId="3681722905" sldId="257"/>
            <ac:grpSpMk id="47" creationId="{43F5E015-E085-4624-B431-B42414448684}"/>
          </ac:grpSpMkLst>
        </pc:grpChg>
        <pc:grpChg chg="add del">
          <ac:chgData name="Mehtätalo Kati Elisa" userId="S::kati.mehtatalo@ysedu.fi::a3b6b8f3-5f8a-4697-a426-e33e892e7a04" providerId="AD" clId="Web-{ABE9C5ED-43AD-4899-8327-C5D0D9D063CA}" dt="2022-09-20T16:26:38.807" v="532"/>
          <ac:grpSpMkLst>
            <pc:docMk/>
            <pc:sldMk cId="3681722905" sldId="257"/>
            <ac:grpSpMk id="58" creationId="{EEB6CB95-E653-4C6C-AE51-62FD848E8D5B}"/>
          </ac:grpSpMkLst>
        </pc:grpChg>
        <pc:grpChg chg="add del">
          <ac:chgData name="Mehtätalo Kati Elisa" userId="S::kati.mehtatalo@ysedu.fi::a3b6b8f3-5f8a-4697-a426-e33e892e7a04" providerId="AD" clId="Web-{ABE9C5ED-43AD-4899-8327-C5D0D9D063CA}" dt="2022-09-20T16:26:38.807" v="532"/>
          <ac:grpSpMkLst>
            <pc:docMk/>
            <pc:sldMk cId="3681722905" sldId="257"/>
            <ac:grpSpMk id="59" creationId="{43F5E015-E085-4624-B431-B42414448684}"/>
          </ac:grpSpMkLst>
        </pc:grpChg>
        <pc:graphicFrameChg chg="add del mod modGraphic">
          <ac:chgData name="Mehtätalo Kati Elisa" userId="S::kati.mehtatalo@ysedu.fi::a3b6b8f3-5f8a-4697-a426-e33e892e7a04" providerId="AD" clId="Web-{ABE9C5ED-43AD-4899-8327-C5D0D9D063CA}" dt="2022-09-20T16:14:01.507" v="510"/>
          <ac:graphicFrameMkLst>
            <pc:docMk/>
            <pc:sldMk cId="3681722905" sldId="257"/>
            <ac:graphicFrameMk id="4" creationId="{4AD64DD4-37FC-989E-C0A6-0CE1C1DE6F3B}"/>
          </ac:graphicFrameMkLst>
        </pc:graphicFrameChg>
        <pc:graphicFrameChg chg="add mod modGraphic">
          <ac:chgData name="Mehtätalo Kati Elisa" userId="S::kati.mehtatalo@ysedu.fi::a3b6b8f3-5f8a-4697-a426-e33e892e7a04" providerId="AD" clId="Web-{ABE9C5ED-43AD-4899-8327-C5D0D9D063CA}" dt="2022-09-20T16:40:40.357" v="651" actId="1076"/>
          <ac:graphicFrameMkLst>
            <pc:docMk/>
            <pc:sldMk cId="3681722905" sldId="257"/>
            <ac:graphicFrameMk id="34" creationId="{7185D6D1-7CE4-3000-CB1F-F0892AB4AFEE}"/>
          </ac:graphicFrameMkLst>
        </pc:graphicFrameChg>
        <pc:picChg chg="add del">
          <ac:chgData name="Mehtätalo Kati Elisa" userId="S::kati.mehtatalo@ysedu.fi::a3b6b8f3-5f8a-4697-a426-e33e892e7a04" providerId="AD" clId="Web-{ABE9C5ED-43AD-4899-8327-C5D0D9D063CA}" dt="2022-09-20T16:26:20.011" v="529"/>
          <ac:picMkLst>
            <pc:docMk/>
            <pc:sldMk cId="3681722905" sldId="257"/>
            <ac:picMk id="32" creationId="{BF79C704-FD27-4BBA-A751-4A80EDB173B8}"/>
          </ac:picMkLst>
        </pc:picChg>
        <pc:picChg chg="add mod ord">
          <ac:chgData name="Mehtätalo Kati Elisa" userId="S::kati.mehtatalo@ysedu.fi::a3b6b8f3-5f8a-4697-a426-e33e892e7a04" providerId="AD" clId="Web-{ABE9C5ED-43AD-4899-8327-C5D0D9D063CA}" dt="2022-09-20T16:40:11.404" v="647"/>
          <ac:picMkLst>
            <pc:docMk/>
            <pc:sldMk cId="3681722905" sldId="257"/>
            <ac:picMk id="319" creationId="{B4CEA7D9-7D9D-C8A4-98C5-449A0EC5D4D1}"/>
          </ac:picMkLst>
        </pc:picChg>
        <pc:cxnChg chg="add del">
          <ac:chgData name="Mehtätalo Kati Elisa" userId="S::kati.mehtatalo@ysedu.fi::a3b6b8f3-5f8a-4697-a426-e33e892e7a04" providerId="AD" clId="Web-{ABE9C5ED-43AD-4899-8327-C5D0D9D063CA}" dt="2022-09-20T16:24:31.044" v="513"/>
          <ac:cxnSpMkLst>
            <pc:docMk/>
            <pc:sldMk cId="3681722905" sldId="257"/>
            <ac:cxnSpMk id="14" creationId="{23AAC9B5-8015-485C-ACF9-A750390E9A56}"/>
          </ac:cxnSpMkLst>
        </pc:cxnChg>
      </pc:sldChg>
    </pc:docChg>
  </pc:docChgLst>
  <pc:docChgLst>
    <pc:chgData name="Mehtätalo Kati Elisa" userId="a3b6b8f3-5f8a-4697-a426-e33e892e7a04" providerId="ADAL" clId="{BC47ACF9-E6FD-4D43-A2C5-326EB9E8A4DF}"/>
    <pc:docChg chg="custSel addSld modSld">
      <pc:chgData name="Mehtätalo Kati Elisa" userId="a3b6b8f3-5f8a-4697-a426-e33e892e7a04" providerId="ADAL" clId="{BC47ACF9-E6FD-4D43-A2C5-326EB9E8A4DF}" dt="2023-01-27T08:06:26.903" v="542" actId="113"/>
      <pc:docMkLst>
        <pc:docMk/>
      </pc:docMkLst>
      <pc:sldChg chg="modSp">
        <pc:chgData name="Mehtätalo Kati Elisa" userId="a3b6b8f3-5f8a-4697-a426-e33e892e7a04" providerId="ADAL" clId="{BC47ACF9-E6FD-4D43-A2C5-326EB9E8A4DF}" dt="2023-01-12T12:19:20.921" v="539" actId="20577"/>
        <pc:sldMkLst>
          <pc:docMk/>
          <pc:sldMk cId="3155456812" sldId="261"/>
        </pc:sldMkLst>
        <pc:graphicFrameChg chg="mod">
          <ac:chgData name="Mehtätalo Kati Elisa" userId="a3b6b8f3-5f8a-4697-a426-e33e892e7a04" providerId="ADAL" clId="{BC47ACF9-E6FD-4D43-A2C5-326EB9E8A4DF}" dt="2023-01-12T12:19:20.921" v="539" actId="20577"/>
          <ac:graphicFrameMkLst>
            <pc:docMk/>
            <pc:sldMk cId="3155456812" sldId="261"/>
            <ac:graphicFrameMk id="5" creationId="{37A6FE3E-5F6D-9B5E-9D1A-89B890AD75B9}"/>
          </ac:graphicFrameMkLst>
        </pc:graphicFrameChg>
      </pc:sldChg>
      <pc:sldChg chg="modSp mod">
        <pc:chgData name="Mehtätalo Kati Elisa" userId="a3b6b8f3-5f8a-4697-a426-e33e892e7a04" providerId="ADAL" clId="{BC47ACF9-E6FD-4D43-A2C5-326EB9E8A4DF}" dt="2023-01-27T08:01:11.811" v="541" actId="14100"/>
        <pc:sldMkLst>
          <pc:docMk/>
          <pc:sldMk cId="3354730039" sldId="266"/>
        </pc:sldMkLst>
        <pc:spChg chg="mod">
          <ac:chgData name="Mehtätalo Kati Elisa" userId="a3b6b8f3-5f8a-4697-a426-e33e892e7a04" providerId="ADAL" clId="{BC47ACF9-E6FD-4D43-A2C5-326EB9E8A4DF}" dt="2023-01-27T08:01:11.811" v="541" actId="14100"/>
          <ac:spMkLst>
            <pc:docMk/>
            <pc:sldMk cId="3354730039" sldId="266"/>
            <ac:spMk id="50" creationId="{40D87D4B-CB7F-ADA8-C9C3-D4690302031D}"/>
          </ac:spMkLst>
        </pc:spChg>
      </pc:sldChg>
      <pc:sldChg chg="addSp delSp modSp new mod setBg">
        <pc:chgData name="Mehtätalo Kati Elisa" userId="a3b6b8f3-5f8a-4697-a426-e33e892e7a04" providerId="ADAL" clId="{BC47ACF9-E6FD-4D43-A2C5-326EB9E8A4DF}" dt="2023-01-12T11:56:41.996" v="33" actId="14100"/>
        <pc:sldMkLst>
          <pc:docMk/>
          <pc:sldMk cId="357964032" sldId="272"/>
        </pc:sldMkLst>
        <pc:spChg chg="mod">
          <ac:chgData name="Mehtätalo Kati Elisa" userId="a3b6b8f3-5f8a-4697-a426-e33e892e7a04" providerId="ADAL" clId="{BC47ACF9-E6FD-4D43-A2C5-326EB9E8A4DF}" dt="2023-01-12T11:56:29.692" v="30" actId="1076"/>
          <ac:spMkLst>
            <pc:docMk/>
            <pc:sldMk cId="357964032" sldId="272"/>
            <ac:spMk id="2" creationId="{22CCEDD5-D968-0448-679B-704EC68C37D2}"/>
          </ac:spMkLst>
        </pc:spChg>
        <pc:spChg chg="del">
          <ac:chgData name="Mehtätalo Kati Elisa" userId="a3b6b8f3-5f8a-4697-a426-e33e892e7a04" providerId="ADAL" clId="{BC47ACF9-E6FD-4D43-A2C5-326EB9E8A4DF}" dt="2023-01-12T11:55:42.423" v="1" actId="22"/>
          <ac:spMkLst>
            <pc:docMk/>
            <pc:sldMk cId="357964032" sldId="272"/>
            <ac:spMk id="3" creationId="{7A6B2433-2EE9-2952-4F55-7D6A6665C37B}"/>
          </ac:spMkLst>
        </pc:spChg>
        <pc:spChg chg="add">
          <ac:chgData name="Mehtätalo Kati Elisa" userId="a3b6b8f3-5f8a-4697-a426-e33e892e7a04" providerId="ADAL" clId="{BC47ACF9-E6FD-4D43-A2C5-326EB9E8A4DF}" dt="2023-01-12T11:56:13.997" v="26" actId="26606"/>
          <ac:spMkLst>
            <pc:docMk/>
            <pc:sldMk cId="357964032" sldId="272"/>
            <ac:spMk id="10" creationId="{6753252F-4873-4F63-801D-CC719279A7D5}"/>
          </ac:spMkLst>
        </pc:spChg>
        <pc:spChg chg="add">
          <ac:chgData name="Mehtätalo Kati Elisa" userId="a3b6b8f3-5f8a-4697-a426-e33e892e7a04" providerId="ADAL" clId="{BC47ACF9-E6FD-4D43-A2C5-326EB9E8A4DF}" dt="2023-01-12T11:56:13.997" v="26" actId="26606"/>
          <ac:spMkLst>
            <pc:docMk/>
            <pc:sldMk cId="357964032" sldId="272"/>
            <ac:spMk id="12" creationId="{047C8CCB-F95D-4249-92DD-651249D3535A}"/>
          </ac:spMkLst>
        </pc:spChg>
        <pc:picChg chg="add mod ord">
          <ac:chgData name="Mehtätalo Kati Elisa" userId="a3b6b8f3-5f8a-4697-a426-e33e892e7a04" providerId="ADAL" clId="{BC47ACF9-E6FD-4D43-A2C5-326EB9E8A4DF}" dt="2023-01-12T11:56:41.996" v="33" actId="14100"/>
          <ac:picMkLst>
            <pc:docMk/>
            <pc:sldMk cId="357964032" sldId="272"/>
            <ac:picMk id="5" creationId="{AED44F88-023C-5337-643C-C4FD149B78C6}"/>
          </ac:picMkLst>
        </pc:picChg>
      </pc:sldChg>
      <pc:sldChg chg="addSp modSp new mod setBg">
        <pc:chgData name="Mehtätalo Kati Elisa" userId="a3b6b8f3-5f8a-4697-a426-e33e892e7a04" providerId="ADAL" clId="{BC47ACF9-E6FD-4D43-A2C5-326EB9E8A4DF}" dt="2023-01-12T11:59:57.965" v="93" actId="14100"/>
        <pc:sldMkLst>
          <pc:docMk/>
          <pc:sldMk cId="582473801" sldId="273"/>
        </pc:sldMkLst>
        <pc:spChg chg="mod">
          <ac:chgData name="Mehtätalo Kati Elisa" userId="a3b6b8f3-5f8a-4697-a426-e33e892e7a04" providerId="ADAL" clId="{BC47ACF9-E6FD-4D43-A2C5-326EB9E8A4DF}" dt="2023-01-12T11:59:50.242" v="92" actId="26606"/>
          <ac:spMkLst>
            <pc:docMk/>
            <pc:sldMk cId="582473801" sldId="273"/>
            <ac:spMk id="2" creationId="{16C7EE59-451F-7CCE-680F-F6967B78D4E4}"/>
          </ac:spMkLst>
        </pc:spChg>
        <pc:spChg chg="mod">
          <ac:chgData name="Mehtätalo Kati Elisa" userId="a3b6b8f3-5f8a-4697-a426-e33e892e7a04" providerId="ADAL" clId="{BC47ACF9-E6FD-4D43-A2C5-326EB9E8A4DF}" dt="2023-01-12T11:59:57.965" v="93" actId="14100"/>
          <ac:spMkLst>
            <pc:docMk/>
            <pc:sldMk cId="582473801" sldId="273"/>
            <ac:spMk id="3" creationId="{FB31EF5B-9ABF-F33F-CC9B-9A0B32478825}"/>
          </ac:spMkLst>
        </pc:spChg>
        <pc:spChg chg="add">
          <ac:chgData name="Mehtätalo Kati Elisa" userId="a3b6b8f3-5f8a-4697-a426-e33e892e7a04" providerId="ADAL" clId="{BC47ACF9-E6FD-4D43-A2C5-326EB9E8A4DF}" dt="2023-01-12T11:59:50.242" v="92" actId="26606"/>
          <ac:spMkLst>
            <pc:docMk/>
            <pc:sldMk cId="582473801" sldId="273"/>
            <ac:spMk id="8" creationId="{907EF6B7-1338-4443-8C46-6A318D952DFD}"/>
          </ac:spMkLst>
        </pc:spChg>
        <pc:spChg chg="add">
          <ac:chgData name="Mehtätalo Kati Elisa" userId="a3b6b8f3-5f8a-4697-a426-e33e892e7a04" providerId="ADAL" clId="{BC47ACF9-E6FD-4D43-A2C5-326EB9E8A4DF}" dt="2023-01-12T11:59:50.242" v="92" actId="26606"/>
          <ac:spMkLst>
            <pc:docMk/>
            <pc:sldMk cId="582473801" sldId="273"/>
            <ac:spMk id="10" creationId="{DAAE4CDD-124C-4DCF-9584-B6033B545DD5}"/>
          </ac:spMkLst>
        </pc:spChg>
        <pc:spChg chg="add">
          <ac:chgData name="Mehtätalo Kati Elisa" userId="a3b6b8f3-5f8a-4697-a426-e33e892e7a04" providerId="ADAL" clId="{BC47ACF9-E6FD-4D43-A2C5-326EB9E8A4DF}" dt="2023-01-12T11:59:50.242" v="92" actId="26606"/>
          <ac:spMkLst>
            <pc:docMk/>
            <pc:sldMk cId="582473801" sldId="273"/>
            <ac:spMk id="12" creationId="{081E4A58-353D-44AE-B2FC-2A74E2E400F7}"/>
          </ac:spMkLst>
        </pc:spChg>
      </pc:sldChg>
      <pc:sldChg chg="addSp delSp modSp new mod setBg">
        <pc:chgData name="Mehtätalo Kati Elisa" userId="a3b6b8f3-5f8a-4697-a426-e33e892e7a04" providerId="ADAL" clId="{BC47ACF9-E6FD-4D43-A2C5-326EB9E8A4DF}" dt="2023-01-12T12:01:30.397" v="135" actId="14100"/>
        <pc:sldMkLst>
          <pc:docMk/>
          <pc:sldMk cId="411658370" sldId="274"/>
        </pc:sldMkLst>
        <pc:spChg chg="mod">
          <ac:chgData name="Mehtätalo Kati Elisa" userId="a3b6b8f3-5f8a-4697-a426-e33e892e7a04" providerId="ADAL" clId="{BC47ACF9-E6FD-4D43-A2C5-326EB9E8A4DF}" dt="2023-01-12T12:01:00.790" v="131" actId="26606"/>
          <ac:spMkLst>
            <pc:docMk/>
            <pc:sldMk cId="411658370" sldId="274"/>
            <ac:spMk id="2" creationId="{A02CE9CB-9680-D38E-35DC-C4298DB05892}"/>
          </ac:spMkLst>
        </pc:spChg>
        <pc:spChg chg="del">
          <ac:chgData name="Mehtätalo Kati Elisa" userId="a3b6b8f3-5f8a-4697-a426-e33e892e7a04" providerId="ADAL" clId="{BC47ACF9-E6FD-4D43-A2C5-326EB9E8A4DF}" dt="2023-01-12T12:00:51.342" v="130" actId="22"/>
          <ac:spMkLst>
            <pc:docMk/>
            <pc:sldMk cId="411658370" sldId="274"/>
            <ac:spMk id="3" creationId="{97B45570-74CC-4B32-E28F-EDDFCF92437B}"/>
          </ac:spMkLst>
        </pc:spChg>
        <pc:spChg chg="add">
          <ac:chgData name="Mehtätalo Kati Elisa" userId="a3b6b8f3-5f8a-4697-a426-e33e892e7a04" providerId="ADAL" clId="{BC47ACF9-E6FD-4D43-A2C5-326EB9E8A4DF}" dt="2023-01-12T12:01:00.790" v="131" actId="26606"/>
          <ac:spMkLst>
            <pc:docMk/>
            <pc:sldMk cId="411658370" sldId="274"/>
            <ac:spMk id="10" creationId="{A8384FB5-9ADC-4DDC-881B-597D56F5B15D}"/>
          </ac:spMkLst>
        </pc:spChg>
        <pc:spChg chg="add">
          <ac:chgData name="Mehtätalo Kati Elisa" userId="a3b6b8f3-5f8a-4697-a426-e33e892e7a04" providerId="ADAL" clId="{BC47ACF9-E6FD-4D43-A2C5-326EB9E8A4DF}" dt="2023-01-12T12:01:00.790" v="131" actId="26606"/>
          <ac:spMkLst>
            <pc:docMk/>
            <pc:sldMk cId="411658370" sldId="274"/>
            <ac:spMk id="12" creationId="{91E5A9A7-95C6-4F4F-B00E-C82E07FE62EF}"/>
          </ac:spMkLst>
        </pc:spChg>
        <pc:spChg chg="add">
          <ac:chgData name="Mehtätalo Kati Elisa" userId="a3b6b8f3-5f8a-4697-a426-e33e892e7a04" providerId="ADAL" clId="{BC47ACF9-E6FD-4D43-A2C5-326EB9E8A4DF}" dt="2023-01-12T12:01:00.790" v="131" actId="26606"/>
          <ac:spMkLst>
            <pc:docMk/>
            <pc:sldMk cId="411658370" sldId="274"/>
            <ac:spMk id="14" creationId="{D07DD2DE-F619-49DD-B5E7-03A290FF4ED1}"/>
          </ac:spMkLst>
        </pc:spChg>
        <pc:spChg chg="add">
          <ac:chgData name="Mehtätalo Kati Elisa" userId="a3b6b8f3-5f8a-4697-a426-e33e892e7a04" providerId="ADAL" clId="{BC47ACF9-E6FD-4D43-A2C5-326EB9E8A4DF}" dt="2023-01-12T12:01:00.790" v="131" actId="26606"/>
          <ac:spMkLst>
            <pc:docMk/>
            <pc:sldMk cId="411658370" sldId="274"/>
            <ac:spMk id="16" creationId="{85149191-5F60-4A28-AAFF-039F96B0F3EC}"/>
          </ac:spMkLst>
        </pc:spChg>
        <pc:spChg chg="add">
          <ac:chgData name="Mehtätalo Kati Elisa" userId="a3b6b8f3-5f8a-4697-a426-e33e892e7a04" providerId="ADAL" clId="{BC47ACF9-E6FD-4D43-A2C5-326EB9E8A4DF}" dt="2023-01-12T12:01:00.790" v="131" actId="26606"/>
          <ac:spMkLst>
            <pc:docMk/>
            <pc:sldMk cId="411658370" sldId="274"/>
            <ac:spMk id="18" creationId="{F8260ED5-17F7-4158-B241-D51DD4CF1B7E}"/>
          </ac:spMkLst>
        </pc:spChg>
        <pc:picChg chg="add mod ord">
          <ac:chgData name="Mehtätalo Kati Elisa" userId="a3b6b8f3-5f8a-4697-a426-e33e892e7a04" providerId="ADAL" clId="{BC47ACF9-E6FD-4D43-A2C5-326EB9E8A4DF}" dt="2023-01-12T12:01:30.397" v="135" actId="14100"/>
          <ac:picMkLst>
            <pc:docMk/>
            <pc:sldMk cId="411658370" sldId="274"/>
            <ac:picMk id="5" creationId="{61279C76-9C45-8A19-03FF-A28940213852}"/>
          </ac:picMkLst>
        </pc:picChg>
      </pc:sldChg>
      <pc:sldChg chg="addSp modSp new mod setBg">
        <pc:chgData name="Mehtätalo Kati Elisa" userId="a3b6b8f3-5f8a-4697-a426-e33e892e7a04" providerId="ADAL" clId="{BC47ACF9-E6FD-4D43-A2C5-326EB9E8A4DF}" dt="2023-01-12T12:18:20.351" v="530" actId="14100"/>
        <pc:sldMkLst>
          <pc:docMk/>
          <pc:sldMk cId="2473774563" sldId="275"/>
        </pc:sldMkLst>
        <pc:spChg chg="mod">
          <ac:chgData name="Mehtätalo Kati Elisa" userId="a3b6b8f3-5f8a-4697-a426-e33e892e7a04" providerId="ADAL" clId="{BC47ACF9-E6FD-4D43-A2C5-326EB9E8A4DF}" dt="2023-01-12T12:18:20.351" v="530" actId="14100"/>
          <ac:spMkLst>
            <pc:docMk/>
            <pc:sldMk cId="2473774563" sldId="275"/>
            <ac:spMk id="2" creationId="{57C832EC-1D36-A77C-5016-C953EA77E09A}"/>
          </ac:spMkLst>
        </pc:spChg>
        <pc:spChg chg="mod ord">
          <ac:chgData name="Mehtätalo Kati Elisa" userId="a3b6b8f3-5f8a-4697-a426-e33e892e7a04" providerId="ADAL" clId="{BC47ACF9-E6FD-4D43-A2C5-326EB9E8A4DF}" dt="2023-01-12T12:18:09.561" v="527" actId="14100"/>
          <ac:spMkLst>
            <pc:docMk/>
            <pc:sldMk cId="2473774563" sldId="275"/>
            <ac:spMk id="3" creationId="{216C8508-5537-FAB5-D680-30B7F9A8D161}"/>
          </ac:spMkLst>
        </pc:spChg>
        <pc:spChg chg="add">
          <ac:chgData name="Mehtätalo Kati Elisa" userId="a3b6b8f3-5f8a-4697-a426-e33e892e7a04" providerId="ADAL" clId="{BC47ACF9-E6FD-4D43-A2C5-326EB9E8A4DF}" dt="2023-01-12T12:06:47.311" v="324" actId="26606"/>
          <ac:spMkLst>
            <pc:docMk/>
            <pc:sldMk cId="2473774563" sldId="275"/>
            <ac:spMk id="10" creationId="{79BB35BC-D5C2-4C8B-A22A-A71E6191913B}"/>
          </ac:spMkLst>
        </pc:spChg>
        <pc:picChg chg="add mod">
          <ac:chgData name="Mehtätalo Kati Elisa" userId="a3b6b8f3-5f8a-4697-a426-e33e892e7a04" providerId="ADAL" clId="{BC47ACF9-E6FD-4D43-A2C5-326EB9E8A4DF}" dt="2023-01-12T12:07:02.157" v="326" actId="1076"/>
          <ac:picMkLst>
            <pc:docMk/>
            <pc:sldMk cId="2473774563" sldId="275"/>
            <ac:picMk id="5" creationId="{346C5F91-EDDA-B36D-6877-694BB8B0F758}"/>
          </ac:picMkLst>
        </pc:picChg>
      </pc:sldChg>
      <pc:sldChg chg="addSp modSp new mod setBg">
        <pc:chgData name="Mehtätalo Kati Elisa" userId="a3b6b8f3-5f8a-4697-a426-e33e892e7a04" providerId="ADAL" clId="{BC47ACF9-E6FD-4D43-A2C5-326EB9E8A4DF}" dt="2023-01-12T12:12:15.533" v="494" actId="27636"/>
        <pc:sldMkLst>
          <pc:docMk/>
          <pc:sldMk cId="2689983466" sldId="276"/>
        </pc:sldMkLst>
        <pc:spChg chg="mod">
          <ac:chgData name="Mehtätalo Kati Elisa" userId="a3b6b8f3-5f8a-4697-a426-e33e892e7a04" providerId="ADAL" clId="{BC47ACF9-E6FD-4D43-A2C5-326EB9E8A4DF}" dt="2023-01-12T12:11:56.590" v="487" actId="26606"/>
          <ac:spMkLst>
            <pc:docMk/>
            <pc:sldMk cId="2689983466" sldId="276"/>
            <ac:spMk id="2" creationId="{92CA95BB-603B-7E67-FE44-264E23EE4659}"/>
          </ac:spMkLst>
        </pc:spChg>
        <pc:spChg chg="mod">
          <ac:chgData name="Mehtätalo Kati Elisa" userId="a3b6b8f3-5f8a-4697-a426-e33e892e7a04" providerId="ADAL" clId="{BC47ACF9-E6FD-4D43-A2C5-326EB9E8A4DF}" dt="2023-01-12T12:12:15.533" v="494" actId="27636"/>
          <ac:spMkLst>
            <pc:docMk/>
            <pc:sldMk cId="2689983466" sldId="276"/>
            <ac:spMk id="3" creationId="{525E369E-FC7E-8F7C-1784-321B8F42E849}"/>
          </ac:spMkLst>
        </pc:spChg>
        <pc:spChg chg="add">
          <ac:chgData name="Mehtätalo Kati Elisa" userId="a3b6b8f3-5f8a-4697-a426-e33e892e7a04" providerId="ADAL" clId="{BC47ACF9-E6FD-4D43-A2C5-326EB9E8A4DF}" dt="2023-01-12T12:11:56.590" v="487" actId="26606"/>
          <ac:spMkLst>
            <pc:docMk/>
            <pc:sldMk cId="2689983466" sldId="276"/>
            <ac:spMk id="10" creationId="{86C7B4A1-154A-4DF0-AC46-F88D75A2E0FD}"/>
          </ac:spMkLst>
        </pc:spChg>
        <pc:picChg chg="add mod ord">
          <ac:chgData name="Mehtätalo Kati Elisa" userId="a3b6b8f3-5f8a-4697-a426-e33e892e7a04" providerId="ADAL" clId="{BC47ACF9-E6FD-4D43-A2C5-326EB9E8A4DF}" dt="2023-01-12T12:11:56.590" v="487" actId="26606"/>
          <ac:picMkLst>
            <pc:docMk/>
            <pc:sldMk cId="2689983466" sldId="276"/>
            <ac:picMk id="5" creationId="{D2D50E2B-DF14-31D7-A0B8-F1AC5B5F956A}"/>
          </ac:picMkLst>
        </pc:picChg>
      </pc:sldChg>
      <pc:sldChg chg="addSp delSp modSp new mod setBg modClrScheme chgLayout">
        <pc:chgData name="Mehtätalo Kati Elisa" userId="a3b6b8f3-5f8a-4697-a426-e33e892e7a04" providerId="ADAL" clId="{BC47ACF9-E6FD-4D43-A2C5-326EB9E8A4DF}" dt="2023-01-12T12:16:39.336" v="524" actId="14100"/>
        <pc:sldMkLst>
          <pc:docMk/>
          <pc:sldMk cId="511112698" sldId="277"/>
        </pc:sldMkLst>
        <pc:spChg chg="del">
          <ac:chgData name="Mehtätalo Kati Elisa" userId="a3b6b8f3-5f8a-4697-a426-e33e892e7a04" providerId="ADAL" clId="{BC47ACF9-E6FD-4D43-A2C5-326EB9E8A4DF}" dt="2023-01-12T12:13:27.752" v="496" actId="700"/>
          <ac:spMkLst>
            <pc:docMk/>
            <pc:sldMk cId="511112698" sldId="277"/>
            <ac:spMk id="2" creationId="{489D8E38-2F27-20B2-9F42-03FA53A3AC42}"/>
          </ac:spMkLst>
        </pc:spChg>
        <pc:spChg chg="del">
          <ac:chgData name="Mehtätalo Kati Elisa" userId="a3b6b8f3-5f8a-4697-a426-e33e892e7a04" providerId="ADAL" clId="{BC47ACF9-E6FD-4D43-A2C5-326EB9E8A4DF}" dt="2023-01-12T12:13:27.752" v="496" actId="700"/>
          <ac:spMkLst>
            <pc:docMk/>
            <pc:sldMk cId="511112698" sldId="277"/>
            <ac:spMk id="3" creationId="{C83C5047-5FC6-0DE5-F30B-343E6A2FC78E}"/>
          </ac:spMkLst>
        </pc:spChg>
        <pc:spChg chg="add mod ord">
          <ac:chgData name="Mehtätalo Kati Elisa" userId="a3b6b8f3-5f8a-4697-a426-e33e892e7a04" providerId="ADAL" clId="{BC47ACF9-E6FD-4D43-A2C5-326EB9E8A4DF}" dt="2023-01-12T12:16:39.336" v="524" actId="14100"/>
          <ac:spMkLst>
            <pc:docMk/>
            <pc:sldMk cId="511112698" sldId="277"/>
            <ac:spMk id="5" creationId="{86AABA5E-2890-2F89-A78B-3CD7BBA8310B}"/>
          </ac:spMkLst>
        </pc:spChg>
        <pc:spChg chg="add del">
          <ac:chgData name="Mehtätalo Kati Elisa" userId="a3b6b8f3-5f8a-4697-a426-e33e892e7a04" providerId="ADAL" clId="{BC47ACF9-E6FD-4D43-A2C5-326EB9E8A4DF}" dt="2023-01-12T12:16:09.073" v="517" actId="26606"/>
          <ac:spMkLst>
            <pc:docMk/>
            <pc:sldMk cId="511112698" sldId="277"/>
            <ac:spMk id="12" creationId="{F13C74B1-5B17-4795-BED0-7140497B445A}"/>
          </ac:spMkLst>
        </pc:spChg>
        <pc:spChg chg="add del">
          <ac:chgData name="Mehtätalo Kati Elisa" userId="a3b6b8f3-5f8a-4697-a426-e33e892e7a04" providerId="ADAL" clId="{BC47ACF9-E6FD-4D43-A2C5-326EB9E8A4DF}" dt="2023-01-12T12:16:09.073" v="517" actId="26606"/>
          <ac:spMkLst>
            <pc:docMk/>
            <pc:sldMk cId="511112698" sldId="277"/>
            <ac:spMk id="14" creationId="{D4974D33-8DC5-464E-8C6D-BE58F0669C17}"/>
          </ac:spMkLst>
        </pc:spChg>
        <pc:spChg chg="add">
          <ac:chgData name="Mehtätalo Kati Elisa" userId="a3b6b8f3-5f8a-4697-a426-e33e892e7a04" providerId="ADAL" clId="{BC47ACF9-E6FD-4D43-A2C5-326EB9E8A4DF}" dt="2023-01-12T12:16:09.073" v="517" actId="26606"/>
          <ac:spMkLst>
            <pc:docMk/>
            <pc:sldMk cId="511112698" sldId="277"/>
            <ac:spMk id="19" creationId="{79BB35BC-D5C2-4C8B-A22A-A71E6191913B}"/>
          </ac:spMkLst>
        </pc:spChg>
        <pc:picChg chg="add mod">
          <ac:chgData name="Mehtätalo Kati Elisa" userId="a3b6b8f3-5f8a-4697-a426-e33e892e7a04" providerId="ADAL" clId="{BC47ACF9-E6FD-4D43-A2C5-326EB9E8A4DF}" dt="2023-01-12T12:16:09.073" v="517" actId="26606"/>
          <ac:picMkLst>
            <pc:docMk/>
            <pc:sldMk cId="511112698" sldId="277"/>
            <ac:picMk id="7" creationId="{9D898CFE-36EB-9D1A-C27E-4268C362E30F}"/>
          </ac:picMkLst>
        </pc:picChg>
      </pc:sldChg>
      <pc:sldChg chg="modSp mod">
        <pc:chgData name="Mehtätalo Kati Elisa" userId="a3b6b8f3-5f8a-4697-a426-e33e892e7a04" providerId="ADAL" clId="{BC47ACF9-E6FD-4D43-A2C5-326EB9E8A4DF}" dt="2023-01-27T08:06:26.903" v="542" actId="113"/>
        <pc:sldMkLst>
          <pc:docMk/>
          <pc:sldMk cId="3424727311" sldId="278"/>
        </pc:sldMkLst>
        <pc:spChg chg="mod">
          <ac:chgData name="Mehtätalo Kati Elisa" userId="a3b6b8f3-5f8a-4697-a426-e33e892e7a04" providerId="ADAL" clId="{BC47ACF9-E6FD-4D43-A2C5-326EB9E8A4DF}" dt="2023-01-27T08:06:26.903" v="542" actId="113"/>
          <ac:spMkLst>
            <pc:docMk/>
            <pc:sldMk cId="3424727311" sldId="278"/>
            <ac:spMk id="2" creationId="{B414564B-95A5-F31C-2002-4B56F129E585}"/>
          </ac:spMkLst>
        </pc:spChg>
      </pc:sldChg>
    </pc:docChg>
  </pc:docChgLst>
  <pc:docChgLst>
    <pc:chgData name="Mehtätalo Kati Elisa" userId="S::kati.mehtatalo@ysedu.fi::a3b6b8f3-5f8a-4697-a426-e33e892e7a04" providerId="AD" clId="Web-{74A3653F-FE15-81D7-3D19-E0E37DEC3FB5}"/>
    <pc:docChg chg="addSld modSld sldOrd">
      <pc:chgData name="Mehtätalo Kati Elisa" userId="S::kati.mehtatalo@ysedu.fi::a3b6b8f3-5f8a-4697-a426-e33e892e7a04" providerId="AD" clId="Web-{74A3653F-FE15-81D7-3D19-E0E37DEC3FB5}" dt="2022-09-29T16:59:40.086" v="1365" actId="20577"/>
      <pc:docMkLst>
        <pc:docMk/>
      </pc:docMkLst>
      <pc:sldChg chg="addSp delSp modSp mod setClrOvrMap">
        <pc:chgData name="Mehtätalo Kati Elisa" userId="S::kati.mehtatalo@ysedu.fi::a3b6b8f3-5f8a-4697-a426-e33e892e7a04" providerId="AD" clId="Web-{74A3653F-FE15-81D7-3D19-E0E37DEC3FB5}" dt="2022-09-29T16:46:36.536" v="1181"/>
        <pc:sldMkLst>
          <pc:docMk/>
          <pc:sldMk cId="3681722905" sldId="257"/>
        </pc:sldMkLst>
        <pc:spChg chg="mod ord">
          <ac:chgData name="Mehtätalo Kati Elisa" userId="S::kati.mehtatalo@ysedu.fi::a3b6b8f3-5f8a-4697-a426-e33e892e7a04" providerId="AD" clId="Web-{74A3653F-FE15-81D7-3D19-E0E37DEC3FB5}" dt="2022-09-29T16:46:36.536" v="1181"/>
          <ac:spMkLst>
            <pc:docMk/>
            <pc:sldMk cId="3681722905" sldId="257"/>
            <ac:spMk id="2" creationId="{29DB166F-4CBD-C842-77FD-F46E4398B603}"/>
          </ac:spMkLst>
        </pc:spChg>
        <pc:spChg chg="del">
          <ac:chgData name="Mehtätalo Kati Elisa" userId="S::kati.mehtatalo@ysedu.fi::a3b6b8f3-5f8a-4697-a426-e33e892e7a04" providerId="AD" clId="Web-{74A3653F-FE15-81D7-3D19-E0E37DEC3FB5}" dt="2022-09-29T16:34:08.363" v="1114"/>
          <ac:spMkLst>
            <pc:docMk/>
            <pc:sldMk cId="3681722905" sldId="257"/>
            <ac:spMk id="333" creationId="{362810D9-2C5A-477D-949C-C191895477F3}"/>
          </ac:spMkLst>
        </pc:spChg>
        <pc:spChg chg="del">
          <ac:chgData name="Mehtätalo Kati Elisa" userId="S::kati.mehtatalo@ysedu.fi::a3b6b8f3-5f8a-4697-a426-e33e892e7a04" providerId="AD" clId="Web-{74A3653F-FE15-81D7-3D19-E0E37DEC3FB5}" dt="2022-09-29T16:34:08.363" v="1114"/>
          <ac:spMkLst>
            <pc:docMk/>
            <pc:sldMk cId="3681722905" sldId="257"/>
            <ac:spMk id="335" creationId="{081E4A58-353D-44AE-B2FC-2A74E2E400F7}"/>
          </ac:spMkLst>
        </pc:spChg>
        <pc:spChg chg="add del">
          <ac:chgData name="Mehtätalo Kati Elisa" userId="S::kati.mehtatalo@ysedu.fi::a3b6b8f3-5f8a-4697-a426-e33e892e7a04" providerId="AD" clId="Web-{74A3653F-FE15-81D7-3D19-E0E37DEC3FB5}" dt="2022-09-29T16:34:55.926" v="1118"/>
          <ac:spMkLst>
            <pc:docMk/>
            <pc:sldMk cId="3681722905" sldId="257"/>
            <ac:spMk id="340" creationId="{394842B0-684D-44CC-B4BC-D13331CFD290}"/>
          </ac:spMkLst>
        </pc:spChg>
        <pc:spChg chg="add del">
          <ac:chgData name="Mehtätalo Kati Elisa" userId="S::kati.mehtatalo@ysedu.fi::a3b6b8f3-5f8a-4697-a426-e33e892e7a04" providerId="AD" clId="Web-{74A3653F-FE15-81D7-3D19-E0E37DEC3FB5}" dt="2022-09-29T16:34:55.926" v="1118"/>
          <ac:spMkLst>
            <pc:docMk/>
            <pc:sldMk cId="3681722905" sldId="257"/>
            <ac:spMk id="342" creationId="{4C2A3DC3-F495-4B99-9FF3-3FB30D63235E}"/>
          </ac:spMkLst>
        </pc:spChg>
        <pc:spChg chg="add del">
          <ac:chgData name="Mehtätalo Kati Elisa" userId="S::kati.mehtatalo@ysedu.fi::a3b6b8f3-5f8a-4697-a426-e33e892e7a04" providerId="AD" clId="Web-{74A3653F-FE15-81D7-3D19-E0E37DEC3FB5}" dt="2022-09-29T16:34:55.552" v="1117"/>
          <ac:spMkLst>
            <pc:docMk/>
            <pc:sldMk cId="3681722905" sldId="257"/>
            <ac:spMk id="347" creationId="{9CC67894-1D18-43E0-B8E1-ECF37EB0D4B5}"/>
          </ac:spMkLst>
        </pc:spChg>
        <pc:spChg chg="add del">
          <ac:chgData name="Mehtätalo Kati Elisa" userId="S::kati.mehtatalo@ysedu.fi::a3b6b8f3-5f8a-4697-a426-e33e892e7a04" providerId="AD" clId="Web-{74A3653F-FE15-81D7-3D19-E0E37DEC3FB5}" dt="2022-09-29T16:34:55.552" v="1117"/>
          <ac:spMkLst>
            <pc:docMk/>
            <pc:sldMk cId="3681722905" sldId="257"/>
            <ac:spMk id="349" creationId="{A13E3398-4840-4DA1-B674-51AE569B24F9}"/>
          </ac:spMkLst>
        </pc:spChg>
        <pc:spChg chg="add del">
          <ac:chgData name="Mehtätalo Kati Elisa" userId="S::kati.mehtatalo@ysedu.fi::a3b6b8f3-5f8a-4697-a426-e33e892e7a04" providerId="AD" clId="Web-{74A3653F-FE15-81D7-3D19-E0E37DEC3FB5}" dt="2022-09-29T16:34:55.552" v="1117"/>
          <ac:spMkLst>
            <pc:docMk/>
            <pc:sldMk cId="3681722905" sldId="257"/>
            <ac:spMk id="351" creationId="{83306AB0-8BF5-43D5-B5E2-C53EA0783845}"/>
          </ac:spMkLst>
        </pc:spChg>
        <pc:spChg chg="add del">
          <ac:chgData name="Mehtätalo Kati Elisa" userId="S::kati.mehtatalo@ysedu.fi::a3b6b8f3-5f8a-4697-a426-e33e892e7a04" providerId="AD" clId="Web-{74A3653F-FE15-81D7-3D19-E0E37DEC3FB5}" dt="2022-09-29T16:46:36.536" v="1181"/>
          <ac:spMkLst>
            <pc:docMk/>
            <pc:sldMk cId="3681722905" sldId="257"/>
            <ac:spMk id="353" creationId="{9CC67894-1D18-43E0-B8E1-ECF37EB0D4B5}"/>
          </ac:spMkLst>
        </pc:spChg>
        <pc:spChg chg="add del">
          <ac:chgData name="Mehtätalo Kati Elisa" userId="S::kati.mehtatalo@ysedu.fi::a3b6b8f3-5f8a-4697-a426-e33e892e7a04" providerId="AD" clId="Web-{74A3653F-FE15-81D7-3D19-E0E37DEC3FB5}" dt="2022-09-29T16:46:36.536" v="1181"/>
          <ac:spMkLst>
            <pc:docMk/>
            <pc:sldMk cId="3681722905" sldId="257"/>
            <ac:spMk id="354" creationId="{A13E3398-4840-4DA1-B674-51AE569B24F9}"/>
          </ac:spMkLst>
        </pc:spChg>
        <pc:spChg chg="add del">
          <ac:chgData name="Mehtätalo Kati Elisa" userId="S::kati.mehtatalo@ysedu.fi::a3b6b8f3-5f8a-4697-a426-e33e892e7a04" providerId="AD" clId="Web-{74A3653F-FE15-81D7-3D19-E0E37DEC3FB5}" dt="2022-09-29T16:46:36.536" v="1181"/>
          <ac:spMkLst>
            <pc:docMk/>
            <pc:sldMk cId="3681722905" sldId="257"/>
            <ac:spMk id="355" creationId="{83306AB0-8BF5-43D5-B5E2-C53EA0783845}"/>
          </ac:spMkLst>
        </pc:spChg>
        <pc:spChg chg="add del">
          <ac:chgData name="Mehtätalo Kati Elisa" userId="S::kati.mehtatalo@ysedu.fi::a3b6b8f3-5f8a-4697-a426-e33e892e7a04" providerId="AD" clId="Web-{74A3653F-FE15-81D7-3D19-E0E37DEC3FB5}" dt="2022-09-29T16:45:42.613" v="1178"/>
          <ac:spMkLst>
            <pc:docMk/>
            <pc:sldMk cId="3681722905" sldId="257"/>
            <ac:spMk id="360" creationId="{86C7B4A1-154A-4DF0-AC46-F88D75A2E0FD}"/>
          </ac:spMkLst>
        </pc:spChg>
        <pc:spChg chg="add del">
          <ac:chgData name="Mehtätalo Kati Elisa" userId="S::kati.mehtatalo@ysedu.fi::a3b6b8f3-5f8a-4697-a426-e33e892e7a04" providerId="AD" clId="Web-{74A3653F-FE15-81D7-3D19-E0E37DEC3FB5}" dt="2022-09-29T16:46:36.115" v="1180"/>
          <ac:spMkLst>
            <pc:docMk/>
            <pc:sldMk cId="3681722905" sldId="257"/>
            <ac:spMk id="362" creationId="{86C7B4A1-154A-4DF0-AC46-F88D75A2E0FD}"/>
          </ac:spMkLst>
        </pc:spChg>
        <pc:spChg chg="add">
          <ac:chgData name="Mehtätalo Kati Elisa" userId="S::kati.mehtatalo@ysedu.fi::a3b6b8f3-5f8a-4697-a426-e33e892e7a04" providerId="AD" clId="Web-{74A3653F-FE15-81D7-3D19-E0E37DEC3FB5}" dt="2022-09-29T16:46:36.536" v="1181"/>
          <ac:spMkLst>
            <pc:docMk/>
            <pc:sldMk cId="3681722905" sldId="257"/>
            <ac:spMk id="364" creationId="{9228552E-C8B1-4A80-8448-0787CE0FC704}"/>
          </ac:spMkLst>
        </pc:spChg>
        <pc:graphicFrameChg chg="mod ord modGraphic">
          <ac:chgData name="Mehtätalo Kati Elisa" userId="S::kati.mehtatalo@ysedu.fi::a3b6b8f3-5f8a-4697-a426-e33e892e7a04" providerId="AD" clId="Web-{74A3653F-FE15-81D7-3D19-E0E37DEC3FB5}" dt="2022-09-29T16:46:36.536" v="1181"/>
          <ac:graphicFrameMkLst>
            <pc:docMk/>
            <pc:sldMk cId="3681722905" sldId="257"/>
            <ac:graphicFrameMk id="34" creationId="{7185D6D1-7CE4-3000-CB1F-F0892AB4AFEE}"/>
          </ac:graphicFrameMkLst>
        </pc:graphicFrameChg>
        <pc:picChg chg="add mod">
          <ac:chgData name="Mehtätalo Kati Elisa" userId="S::kati.mehtatalo@ysedu.fi::a3b6b8f3-5f8a-4697-a426-e33e892e7a04" providerId="AD" clId="Web-{74A3653F-FE15-81D7-3D19-E0E37DEC3FB5}" dt="2022-09-29T16:46:36.536" v="1181"/>
          <ac:picMkLst>
            <pc:docMk/>
            <pc:sldMk cId="3681722905" sldId="257"/>
            <ac:picMk id="21" creationId="{0ADDEFAD-5AA6-2250-6E96-961DFFA27A31}"/>
          </ac:picMkLst>
        </pc:picChg>
        <pc:picChg chg="del mod ord">
          <ac:chgData name="Mehtätalo Kati Elisa" userId="S::kati.mehtatalo@ysedu.fi::a3b6b8f3-5f8a-4697-a426-e33e892e7a04" providerId="AD" clId="Web-{74A3653F-FE15-81D7-3D19-E0E37DEC3FB5}" dt="2022-09-29T16:34:15.644" v="1115"/>
          <ac:picMkLst>
            <pc:docMk/>
            <pc:sldMk cId="3681722905" sldId="257"/>
            <ac:picMk id="319" creationId="{B4CEA7D9-7D9D-C8A4-98C5-449A0EC5D4D1}"/>
          </ac:picMkLst>
        </pc:picChg>
      </pc:sldChg>
      <pc:sldChg chg="addSp modSp new mod setBg">
        <pc:chgData name="Mehtätalo Kati Elisa" userId="S::kati.mehtatalo@ysedu.fi::a3b6b8f3-5f8a-4697-a426-e33e892e7a04" providerId="AD" clId="Web-{74A3653F-FE15-81D7-3D19-E0E37DEC3FB5}" dt="2022-09-29T09:42:19.069" v="36" actId="14100"/>
        <pc:sldMkLst>
          <pc:docMk/>
          <pc:sldMk cId="1326992554" sldId="258"/>
        </pc:sldMkLst>
        <pc:spChg chg="mod">
          <ac:chgData name="Mehtätalo Kati Elisa" userId="S::kati.mehtatalo@ysedu.fi::a3b6b8f3-5f8a-4697-a426-e33e892e7a04" providerId="AD" clId="Web-{74A3653F-FE15-81D7-3D19-E0E37DEC3FB5}" dt="2022-09-29T09:42:19.069" v="36" actId="14100"/>
          <ac:spMkLst>
            <pc:docMk/>
            <pc:sldMk cId="1326992554" sldId="258"/>
            <ac:spMk id="2" creationId="{2A3E0CD6-0384-8E95-CBE4-04D53922F72F}"/>
          </ac:spMkLst>
        </pc:spChg>
        <pc:spChg chg="mod">
          <ac:chgData name="Mehtätalo Kati Elisa" userId="S::kati.mehtatalo@ysedu.fi::a3b6b8f3-5f8a-4697-a426-e33e892e7a04" providerId="AD" clId="Web-{74A3653F-FE15-81D7-3D19-E0E37DEC3FB5}" dt="2022-09-29T09:42:09.913" v="34" actId="1076"/>
          <ac:spMkLst>
            <pc:docMk/>
            <pc:sldMk cId="1326992554" sldId="258"/>
            <ac:spMk id="3" creationId="{F72F14D9-CB84-7D0F-C1EE-664AECBAE4E9}"/>
          </ac:spMkLst>
        </pc:spChg>
        <pc:spChg chg="add">
          <ac:chgData name="Mehtätalo Kati Elisa" userId="S::kati.mehtatalo@ysedu.fi::a3b6b8f3-5f8a-4697-a426-e33e892e7a04" providerId="AD" clId="Web-{74A3653F-FE15-81D7-3D19-E0E37DEC3FB5}" dt="2022-09-29T09:41:03.178" v="26"/>
          <ac:spMkLst>
            <pc:docMk/>
            <pc:sldMk cId="1326992554" sldId="258"/>
            <ac:spMk id="9" creationId="{04812C46-200A-4DEB-A05E-3ED6C68C2387}"/>
          </ac:spMkLst>
        </pc:spChg>
        <pc:spChg chg="add">
          <ac:chgData name="Mehtätalo Kati Elisa" userId="S::kati.mehtatalo@ysedu.fi::a3b6b8f3-5f8a-4697-a426-e33e892e7a04" providerId="AD" clId="Web-{74A3653F-FE15-81D7-3D19-E0E37DEC3FB5}" dt="2022-09-29T09:41:03.178" v="26"/>
          <ac:spMkLst>
            <pc:docMk/>
            <pc:sldMk cId="1326992554" sldId="258"/>
            <ac:spMk id="11" creationId="{D1EA859B-E555-4109-94F3-6700E046E008}"/>
          </ac:spMkLst>
        </pc:spChg>
        <pc:picChg chg="add mod ord">
          <ac:chgData name="Mehtätalo Kati Elisa" userId="S::kati.mehtatalo@ysedu.fi::a3b6b8f3-5f8a-4697-a426-e33e892e7a04" providerId="AD" clId="Web-{74A3653F-FE15-81D7-3D19-E0E37DEC3FB5}" dt="2022-09-29T09:41:57.225" v="33" actId="1076"/>
          <ac:picMkLst>
            <pc:docMk/>
            <pc:sldMk cId="1326992554" sldId="258"/>
            <ac:picMk id="4" creationId="{C605FACC-B854-CDD8-EA22-BCC696511081}"/>
          </ac:picMkLst>
        </pc:picChg>
      </pc:sldChg>
      <pc:sldChg chg="addSp modSp new mod setBg">
        <pc:chgData name="Mehtätalo Kati Elisa" userId="S::kati.mehtatalo@ysedu.fi::a3b6b8f3-5f8a-4697-a426-e33e892e7a04" providerId="AD" clId="Web-{74A3653F-FE15-81D7-3D19-E0E37DEC3FB5}" dt="2022-09-29T09:46:52.745" v="110" actId="14100"/>
        <pc:sldMkLst>
          <pc:docMk/>
          <pc:sldMk cId="1786255613" sldId="259"/>
        </pc:sldMkLst>
        <pc:spChg chg="mod">
          <ac:chgData name="Mehtätalo Kati Elisa" userId="S::kati.mehtatalo@ysedu.fi::a3b6b8f3-5f8a-4697-a426-e33e892e7a04" providerId="AD" clId="Web-{74A3653F-FE15-81D7-3D19-E0E37DEC3FB5}" dt="2022-09-29T09:46:41.542" v="107" actId="14100"/>
          <ac:spMkLst>
            <pc:docMk/>
            <pc:sldMk cId="1786255613" sldId="259"/>
            <ac:spMk id="2" creationId="{0058BBA7-41E8-B639-BCB7-282E4AA7C743}"/>
          </ac:spMkLst>
        </pc:spChg>
        <pc:spChg chg="mod">
          <ac:chgData name="Mehtätalo Kati Elisa" userId="S::kati.mehtatalo@ysedu.fi::a3b6b8f3-5f8a-4697-a426-e33e892e7a04" providerId="AD" clId="Web-{74A3653F-FE15-81D7-3D19-E0E37DEC3FB5}" dt="2022-09-29T09:46:52.745" v="110" actId="14100"/>
          <ac:spMkLst>
            <pc:docMk/>
            <pc:sldMk cId="1786255613" sldId="259"/>
            <ac:spMk id="3" creationId="{375A7FA5-5F4D-0239-50C3-F6FB01A4E4FE}"/>
          </ac:spMkLst>
        </pc:spChg>
        <pc:spChg chg="add">
          <ac:chgData name="Mehtätalo Kati Elisa" userId="S::kati.mehtatalo@ysedu.fi::a3b6b8f3-5f8a-4697-a426-e33e892e7a04" providerId="AD" clId="Web-{74A3653F-FE15-81D7-3D19-E0E37DEC3FB5}" dt="2022-09-29T09:45:53.057" v="84"/>
          <ac:spMkLst>
            <pc:docMk/>
            <pc:sldMk cId="1786255613" sldId="259"/>
            <ac:spMk id="9" creationId="{F13C74B1-5B17-4795-BED0-7140497B445A}"/>
          </ac:spMkLst>
        </pc:spChg>
        <pc:spChg chg="add">
          <ac:chgData name="Mehtätalo Kati Elisa" userId="S::kati.mehtatalo@ysedu.fi::a3b6b8f3-5f8a-4697-a426-e33e892e7a04" providerId="AD" clId="Web-{74A3653F-FE15-81D7-3D19-E0E37DEC3FB5}" dt="2022-09-29T09:45:53.057" v="84"/>
          <ac:spMkLst>
            <pc:docMk/>
            <pc:sldMk cId="1786255613" sldId="259"/>
            <ac:spMk id="11" creationId="{D4974D33-8DC5-464E-8C6D-BE58F0669C17}"/>
          </ac:spMkLst>
        </pc:spChg>
        <pc:picChg chg="add mod">
          <ac:chgData name="Mehtätalo Kati Elisa" userId="S::kati.mehtatalo@ysedu.fi::a3b6b8f3-5f8a-4697-a426-e33e892e7a04" providerId="AD" clId="Web-{74A3653F-FE15-81D7-3D19-E0E37DEC3FB5}" dt="2022-09-29T09:45:53.057" v="84"/>
          <ac:picMkLst>
            <pc:docMk/>
            <pc:sldMk cId="1786255613" sldId="259"/>
            <ac:picMk id="4" creationId="{6177808B-F081-9281-241B-BB3C034D72A4}"/>
          </ac:picMkLst>
        </pc:picChg>
      </pc:sldChg>
      <pc:sldChg chg="addSp delSp modSp new mod setBg setClrOvrMap">
        <pc:chgData name="Mehtätalo Kati Elisa" userId="S::kati.mehtatalo@ysedu.fi::a3b6b8f3-5f8a-4697-a426-e33e892e7a04" providerId="AD" clId="Web-{74A3653F-FE15-81D7-3D19-E0E37DEC3FB5}" dt="2022-09-29T16:35:38.224" v="1123" actId="1076"/>
        <pc:sldMkLst>
          <pc:docMk/>
          <pc:sldMk cId="1746478878" sldId="260"/>
        </pc:sldMkLst>
        <pc:spChg chg="mod ord">
          <ac:chgData name="Mehtätalo Kati Elisa" userId="S::kati.mehtatalo@ysedu.fi::a3b6b8f3-5f8a-4697-a426-e33e892e7a04" providerId="AD" clId="Web-{74A3653F-FE15-81D7-3D19-E0E37DEC3FB5}" dt="2022-09-29T16:22:57.174" v="1023" actId="20577"/>
          <ac:spMkLst>
            <pc:docMk/>
            <pc:sldMk cId="1746478878" sldId="260"/>
            <ac:spMk id="2" creationId="{3B36B0AA-382F-7E92-5619-7683BFAD46B2}"/>
          </ac:spMkLst>
        </pc:spChg>
        <pc:spChg chg="del">
          <ac:chgData name="Mehtätalo Kati Elisa" userId="S::kati.mehtatalo@ysedu.fi::a3b6b8f3-5f8a-4697-a426-e33e892e7a04" providerId="AD" clId="Web-{74A3653F-FE15-81D7-3D19-E0E37DEC3FB5}" dt="2022-09-29T09:48:30.152" v="112"/>
          <ac:spMkLst>
            <pc:docMk/>
            <pc:sldMk cId="1746478878" sldId="260"/>
            <ac:spMk id="3" creationId="{E431BCEE-7492-7364-2E1A-858AC8505C29}"/>
          </ac:spMkLst>
        </pc:spChg>
        <pc:spChg chg="add del mod">
          <ac:chgData name="Mehtätalo Kati Elisa" userId="S::kati.mehtatalo@ysedu.fi::a3b6b8f3-5f8a-4697-a426-e33e892e7a04" providerId="AD" clId="Web-{74A3653F-FE15-81D7-3D19-E0E37DEC3FB5}" dt="2022-09-29T16:18:35.778" v="1006"/>
          <ac:spMkLst>
            <pc:docMk/>
            <pc:sldMk cId="1746478878" sldId="260"/>
            <ac:spMk id="8" creationId="{09F70710-79F0-DE0A-CD4F-AED1BD125C76}"/>
          </ac:spMkLst>
        </pc:spChg>
        <pc:spChg chg="add del">
          <ac:chgData name="Mehtätalo Kati Elisa" userId="S::kati.mehtatalo@ysedu.fi::a3b6b8f3-5f8a-4697-a426-e33e892e7a04" providerId="AD" clId="Web-{74A3653F-FE15-81D7-3D19-E0E37DEC3FB5}" dt="2022-09-29T09:52:33.671" v="235"/>
          <ac:spMkLst>
            <pc:docMk/>
            <pc:sldMk cId="1746478878" sldId="260"/>
            <ac:spMk id="11" creationId="{5FDF4720-5445-47BE-89FE-E40D1AE6F619}"/>
          </ac:spMkLst>
        </pc:spChg>
        <pc:spChg chg="add del">
          <ac:chgData name="Mehtätalo Kati Elisa" userId="S::kati.mehtatalo@ysedu.fi::a3b6b8f3-5f8a-4697-a426-e33e892e7a04" providerId="AD" clId="Web-{74A3653F-FE15-81D7-3D19-E0E37DEC3FB5}" dt="2022-09-29T09:52:33.671" v="235"/>
          <ac:spMkLst>
            <pc:docMk/>
            <pc:sldMk cId="1746478878" sldId="260"/>
            <ac:spMk id="13" creationId="{AC8710B4-A815-4082-9E4F-F13A0007090C}"/>
          </ac:spMkLst>
        </pc:spChg>
        <pc:spChg chg="add del">
          <ac:chgData name="Mehtätalo Kati Elisa" userId="S::kati.mehtatalo@ysedu.fi::a3b6b8f3-5f8a-4697-a426-e33e892e7a04" providerId="AD" clId="Web-{74A3653F-FE15-81D7-3D19-E0E37DEC3FB5}" dt="2022-09-29T16:22:28.314" v="1019"/>
          <ac:spMkLst>
            <pc:docMk/>
            <pc:sldMk cId="1746478878" sldId="260"/>
            <ac:spMk id="18" creationId="{04812C46-200A-4DEB-A05E-3ED6C68C2387}"/>
          </ac:spMkLst>
        </pc:spChg>
        <pc:spChg chg="add del">
          <ac:chgData name="Mehtätalo Kati Elisa" userId="S::kati.mehtatalo@ysedu.fi::a3b6b8f3-5f8a-4697-a426-e33e892e7a04" providerId="AD" clId="Web-{74A3653F-FE15-81D7-3D19-E0E37DEC3FB5}" dt="2022-09-29T16:22:28.314" v="1019"/>
          <ac:spMkLst>
            <pc:docMk/>
            <pc:sldMk cId="1746478878" sldId="260"/>
            <ac:spMk id="20" creationId="{D1EA859B-E555-4109-94F3-6700E046E008}"/>
          </ac:spMkLst>
        </pc:spChg>
        <pc:spChg chg="add del">
          <ac:chgData name="Mehtätalo Kati Elisa" userId="S::kati.mehtatalo@ysedu.fi::a3b6b8f3-5f8a-4697-a426-e33e892e7a04" providerId="AD" clId="Web-{74A3653F-FE15-81D7-3D19-E0E37DEC3FB5}" dt="2022-09-29T16:21:50.782" v="1016"/>
          <ac:spMkLst>
            <pc:docMk/>
            <pc:sldMk cId="1746478878" sldId="260"/>
            <ac:spMk id="27" creationId="{86C7B4A1-154A-4DF0-AC46-F88D75A2E0FD}"/>
          </ac:spMkLst>
        </pc:spChg>
        <pc:spChg chg="add del">
          <ac:chgData name="Mehtätalo Kati Elisa" userId="S::kati.mehtatalo@ysedu.fi::a3b6b8f3-5f8a-4697-a426-e33e892e7a04" providerId="AD" clId="Web-{74A3653F-FE15-81D7-3D19-E0E37DEC3FB5}" dt="2022-09-29T16:22:27.971" v="1018"/>
          <ac:spMkLst>
            <pc:docMk/>
            <pc:sldMk cId="1746478878" sldId="260"/>
            <ac:spMk id="29" creationId="{A13E3398-4840-4DA1-B674-51AE569B24F9}"/>
          </ac:spMkLst>
        </pc:spChg>
        <pc:spChg chg="add del">
          <ac:chgData name="Mehtätalo Kati Elisa" userId="S::kati.mehtatalo@ysedu.fi::a3b6b8f3-5f8a-4697-a426-e33e892e7a04" providerId="AD" clId="Web-{74A3653F-FE15-81D7-3D19-E0E37DEC3FB5}" dt="2022-09-29T16:22:27.971" v="1018"/>
          <ac:spMkLst>
            <pc:docMk/>
            <pc:sldMk cId="1746478878" sldId="260"/>
            <ac:spMk id="30" creationId="{9CC67894-1D18-43E0-B8E1-ECF37EB0D4B5}"/>
          </ac:spMkLst>
        </pc:spChg>
        <pc:spChg chg="add del">
          <ac:chgData name="Mehtätalo Kati Elisa" userId="S::kati.mehtatalo@ysedu.fi::a3b6b8f3-5f8a-4697-a426-e33e892e7a04" providerId="AD" clId="Web-{74A3653F-FE15-81D7-3D19-E0E37DEC3FB5}" dt="2022-09-29T16:22:27.971" v="1018"/>
          <ac:spMkLst>
            <pc:docMk/>
            <pc:sldMk cId="1746478878" sldId="260"/>
            <ac:spMk id="31" creationId="{83306AB0-8BF5-43D5-B5E2-C53EA0783845}"/>
          </ac:spMkLst>
        </pc:spChg>
        <pc:spChg chg="add">
          <ac:chgData name="Mehtätalo Kati Elisa" userId="S::kati.mehtatalo@ysedu.fi::a3b6b8f3-5f8a-4697-a426-e33e892e7a04" providerId="AD" clId="Web-{74A3653F-FE15-81D7-3D19-E0E37DEC3FB5}" dt="2022-09-29T16:22:28.314" v="1019"/>
          <ac:spMkLst>
            <pc:docMk/>
            <pc:sldMk cId="1746478878" sldId="260"/>
            <ac:spMk id="33" creationId="{96CF2A2B-0745-440C-9224-C5C6A0A4286F}"/>
          </ac:spMkLst>
        </pc:spChg>
        <pc:spChg chg="add">
          <ac:chgData name="Mehtätalo Kati Elisa" userId="S::kati.mehtatalo@ysedu.fi::a3b6b8f3-5f8a-4697-a426-e33e892e7a04" providerId="AD" clId="Web-{74A3653F-FE15-81D7-3D19-E0E37DEC3FB5}" dt="2022-09-29T16:22:28.314" v="1019"/>
          <ac:spMkLst>
            <pc:docMk/>
            <pc:sldMk cId="1746478878" sldId="260"/>
            <ac:spMk id="34" creationId="{75BE6D6B-84C9-4D2B-97EB-773B7369EF82}"/>
          </ac:spMkLst>
        </pc:spChg>
        <pc:graphicFrameChg chg="add mod modGraphic">
          <ac:chgData name="Mehtätalo Kati Elisa" userId="S::kati.mehtatalo@ysedu.fi::a3b6b8f3-5f8a-4697-a426-e33e892e7a04" providerId="AD" clId="Web-{74A3653F-FE15-81D7-3D19-E0E37DEC3FB5}" dt="2022-09-29T16:35:38.224" v="1123" actId="1076"/>
          <ac:graphicFrameMkLst>
            <pc:docMk/>
            <pc:sldMk cId="1746478878" sldId="260"/>
            <ac:graphicFrameMk id="22" creationId="{3A116F48-0F7D-7DC3-1E7E-5018B45BCFC9}"/>
          </ac:graphicFrameMkLst>
        </pc:graphicFrameChg>
        <pc:picChg chg="add mod ord">
          <ac:chgData name="Mehtätalo Kati Elisa" userId="S::kati.mehtatalo@ysedu.fi::a3b6b8f3-5f8a-4697-a426-e33e892e7a04" providerId="AD" clId="Web-{74A3653F-FE15-81D7-3D19-E0E37DEC3FB5}" dt="2022-09-29T16:22:28.314" v="1019"/>
          <ac:picMkLst>
            <pc:docMk/>
            <pc:sldMk cId="1746478878" sldId="260"/>
            <ac:picMk id="4" creationId="{B8B63ECF-35F4-31F5-4510-A5D573C02E32}"/>
          </ac:picMkLst>
        </pc:picChg>
      </pc:sldChg>
      <pc:sldChg chg="addSp delSp modSp new mod setBg">
        <pc:chgData name="Mehtätalo Kati Elisa" userId="S::kati.mehtatalo@ysedu.fi::a3b6b8f3-5f8a-4697-a426-e33e892e7a04" providerId="AD" clId="Web-{74A3653F-FE15-81D7-3D19-E0E37DEC3FB5}" dt="2022-09-29T16:23:36.894" v="1033" actId="14100"/>
        <pc:sldMkLst>
          <pc:docMk/>
          <pc:sldMk cId="3155456812" sldId="261"/>
        </pc:sldMkLst>
        <pc:spChg chg="mod">
          <ac:chgData name="Mehtätalo Kati Elisa" userId="S::kati.mehtatalo@ysedu.fi::a3b6b8f3-5f8a-4697-a426-e33e892e7a04" providerId="AD" clId="Web-{74A3653F-FE15-81D7-3D19-E0E37DEC3FB5}" dt="2022-09-29T16:23:15.659" v="1024"/>
          <ac:spMkLst>
            <pc:docMk/>
            <pc:sldMk cId="3155456812" sldId="261"/>
            <ac:spMk id="2" creationId="{182F91DD-4AB5-CE51-EA6C-533A9FBC8015}"/>
          </ac:spMkLst>
        </pc:spChg>
        <pc:spChg chg="del mod">
          <ac:chgData name="Mehtätalo Kati Elisa" userId="S::kati.mehtatalo@ysedu.fi::a3b6b8f3-5f8a-4697-a426-e33e892e7a04" providerId="AD" clId="Web-{74A3653F-FE15-81D7-3D19-E0E37DEC3FB5}" dt="2022-09-29T09:59:58.552" v="305"/>
          <ac:spMkLst>
            <pc:docMk/>
            <pc:sldMk cId="3155456812" sldId="261"/>
            <ac:spMk id="3" creationId="{F3167732-E11D-CAB2-0973-9959A2FC0FDB}"/>
          </ac:spMkLst>
        </pc:spChg>
        <pc:spChg chg="add del">
          <ac:chgData name="Mehtätalo Kati Elisa" userId="S::kati.mehtatalo@ysedu.fi::a3b6b8f3-5f8a-4697-a426-e33e892e7a04" providerId="AD" clId="Web-{74A3653F-FE15-81D7-3D19-E0E37DEC3FB5}" dt="2022-09-29T16:23:15.659" v="1024"/>
          <ac:spMkLst>
            <pc:docMk/>
            <pc:sldMk cId="3155456812" sldId="261"/>
            <ac:spMk id="9" creationId="{2E442304-DDBD-4F7B-8017-36BCC863FB40}"/>
          </ac:spMkLst>
        </pc:spChg>
        <pc:spChg chg="add del">
          <ac:chgData name="Mehtätalo Kati Elisa" userId="S::kati.mehtatalo@ysedu.fi::a3b6b8f3-5f8a-4697-a426-e33e892e7a04" providerId="AD" clId="Web-{74A3653F-FE15-81D7-3D19-E0E37DEC3FB5}" dt="2022-09-29T16:23:15.659" v="1024"/>
          <ac:spMkLst>
            <pc:docMk/>
            <pc:sldMk cId="3155456812" sldId="261"/>
            <ac:spMk id="11" creationId="{5E107275-3853-46FD-A241-DE4355A42675}"/>
          </ac:spMkLst>
        </pc:spChg>
        <pc:spChg chg="add">
          <ac:chgData name="Mehtätalo Kati Elisa" userId="S::kati.mehtatalo@ysedu.fi::a3b6b8f3-5f8a-4697-a426-e33e892e7a04" providerId="AD" clId="Web-{74A3653F-FE15-81D7-3D19-E0E37DEC3FB5}" dt="2022-09-29T16:23:15.659" v="1024"/>
          <ac:spMkLst>
            <pc:docMk/>
            <pc:sldMk cId="3155456812" sldId="261"/>
            <ac:spMk id="16" creationId="{BACC6370-2D7E-4714-9D71-7542949D7D5D}"/>
          </ac:spMkLst>
        </pc:spChg>
        <pc:spChg chg="add">
          <ac:chgData name="Mehtätalo Kati Elisa" userId="S::kati.mehtatalo@ysedu.fi::a3b6b8f3-5f8a-4697-a426-e33e892e7a04" providerId="AD" clId="Web-{74A3653F-FE15-81D7-3D19-E0E37DEC3FB5}" dt="2022-09-29T16:23:15.659" v="1024"/>
          <ac:spMkLst>
            <pc:docMk/>
            <pc:sldMk cId="3155456812" sldId="261"/>
            <ac:spMk id="18" creationId="{F68B3F68-107C-434F-AA38-110D5EA91B85}"/>
          </ac:spMkLst>
        </pc:spChg>
        <pc:spChg chg="add">
          <ac:chgData name="Mehtätalo Kati Elisa" userId="S::kati.mehtatalo@ysedu.fi::a3b6b8f3-5f8a-4697-a426-e33e892e7a04" providerId="AD" clId="Web-{74A3653F-FE15-81D7-3D19-E0E37DEC3FB5}" dt="2022-09-29T16:23:15.659" v="1024"/>
          <ac:spMkLst>
            <pc:docMk/>
            <pc:sldMk cId="3155456812" sldId="261"/>
            <ac:spMk id="20" creationId="{AAD0DBB9-1A4B-4391-81D4-CB19F9AB918A}"/>
          </ac:spMkLst>
        </pc:spChg>
        <pc:spChg chg="add">
          <ac:chgData name="Mehtätalo Kati Elisa" userId="S::kati.mehtatalo@ysedu.fi::a3b6b8f3-5f8a-4697-a426-e33e892e7a04" providerId="AD" clId="Web-{74A3653F-FE15-81D7-3D19-E0E37DEC3FB5}" dt="2022-09-29T16:23:15.659" v="1024"/>
          <ac:spMkLst>
            <pc:docMk/>
            <pc:sldMk cId="3155456812" sldId="261"/>
            <ac:spMk id="22" creationId="{063BBA22-50EA-4C4D-BE05-F1CE4E63AA56}"/>
          </ac:spMkLst>
        </pc:spChg>
        <pc:graphicFrameChg chg="add mod modGraphic">
          <ac:chgData name="Mehtätalo Kati Elisa" userId="S::kati.mehtatalo@ysedu.fi::a3b6b8f3-5f8a-4697-a426-e33e892e7a04" providerId="AD" clId="Web-{74A3653F-FE15-81D7-3D19-E0E37DEC3FB5}" dt="2022-09-29T16:23:36.894" v="1033" actId="14100"/>
          <ac:graphicFrameMkLst>
            <pc:docMk/>
            <pc:sldMk cId="3155456812" sldId="261"/>
            <ac:graphicFrameMk id="5" creationId="{37A6FE3E-5F6D-9B5E-9D1A-89B890AD75B9}"/>
          </ac:graphicFrameMkLst>
        </pc:graphicFrameChg>
      </pc:sldChg>
      <pc:sldChg chg="addSp modSp new mod setBg">
        <pc:chgData name="Mehtätalo Kati Elisa" userId="S::kati.mehtatalo@ysedu.fi::a3b6b8f3-5f8a-4697-a426-e33e892e7a04" providerId="AD" clId="Web-{74A3653F-FE15-81D7-3D19-E0E37DEC3FB5}" dt="2022-09-29T16:33:22.049" v="1112" actId="20577"/>
        <pc:sldMkLst>
          <pc:docMk/>
          <pc:sldMk cId="4216404415" sldId="262"/>
        </pc:sldMkLst>
        <pc:spChg chg="mod">
          <ac:chgData name="Mehtätalo Kati Elisa" userId="S::kati.mehtatalo@ysedu.fi::a3b6b8f3-5f8a-4697-a426-e33e892e7a04" providerId="AD" clId="Web-{74A3653F-FE15-81D7-3D19-E0E37DEC3FB5}" dt="2022-09-29T10:06:23.886" v="457"/>
          <ac:spMkLst>
            <pc:docMk/>
            <pc:sldMk cId="4216404415" sldId="262"/>
            <ac:spMk id="2" creationId="{233C8C33-D974-E9AA-A3C2-416F0AC7439E}"/>
          </ac:spMkLst>
        </pc:spChg>
        <pc:spChg chg="mod">
          <ac:chgData name="Mehtätalo Kati Elisa" userId="S::kati.mehtatalo@ysedu.fi::a3b6b8f3-5f8a-4697-a426-e33e892e7a04" providerId="AD" clId="Web-{74A3653F-FE15-81D7-3D19-E0E37DEC3FB5}" dt="2022-09-29T16:33:22.049" v="1112" actId="20577"/>
          <ac:spMkLst>
            <pc:docMk/>
            <pc:sldMk cId="4216404415" sldId="262"/>
            <ac:spMk id="3" creationId="{99E36ADD-D5E5-6B4D-7BCE-AB47557F0C2D}"/>
          </ac:spMkLst>
        </pc:spChg>
        <pc:spChg chg="add">
          <ac:chgData name="Mehtätalo Kati Elisa" userId="S::kati.mehtatalo@ysedu.fi::a3b6b8f3-5f8a-4697-a426-e33e892e7a04" providerId="AD" clId="Web-{74A3653F-FE15-81D7-3D19-E0E37DEC3FB5}" dt="2022-09-29T10:06:23.886" v="457"/>
          <ac:spMkLst>
            <pc:docMk/>
            <pc:sldMk cId="4216404415" sldId="262"/>
            <ac:spMk id="9" creationId="{86C7B4A1-154A-4DF0-AC46-F88D75A2E0FD}"/>
          </ac:spMkLst>
        </pc:spChg>
        <pc:picChg chg="add mod ord">
          <ac:chgData name="Mehtätalo Kati Elisa" userId="S::kati.mehtatalo@ysedu.fi::a3b6b8f3-5f8a-4697-a426-e33e892e7a04" providerId="AD" clId="Web-{74A3653F-FE15-81D7-3D19-E0E37DEC3FB5}" dt="2022-09-29T10:06:23.886" v="457"/>
          <ac:picMkLst>
            <pc:docMk/>
            <pc:sldMk cId="4216404415" sldId="262"/>
            <ac:picMk id="4" creationId="{1C3418A5-90E7-1B84-C869-B87D73C58706}"/>
          </ac:picMkLst>
        </pc:picChg>
      </pc:sldChg>
      <pc:sldChg chg="addSp delSp modSp new mod setBg setClrOvrMap">
        <pc:chgData name="Mehtätalo Kati Elisa" userId="S::kati.mehtatalo@ysedu.fi::a3b6b8f3-5f8a-4697-a426-e33e892e7a04" providerId="AD" clId="Web-{74A3653F-FE15-81D7-3D19-E0E37DEC3FB5}" dt="2022-09-29T16:44:44.675" v="1176" actId="1076"/>
        <pc:sldMkLst>
          <pc:docMk/>
          <pc:sldMk cId="2758740721" sldId="263"/>
        </pc:sldMkLst>
        <pc:spChg chg="mod">
          <ac:chgData name="Mehtätalo Kati Elisa" userId="S::kati.mehtatalo@ysedu.fi::a3b6b8f3-5f8a-4697-a426-e33e892e7a04" providerId="AD" clId="Web-{74A3653F-FE15-81D7-3D19-E0E37DEC3FB5}" dt="2022-09-29T16:25:58.383" v="1056" actId="14100"/>
          <ac:spMkLst>
            <pc:docMk/>
            <pc:sldMk cId="2758740721" sldId="263"/>
            <ac:spMk id="2" creationId="{311495DA-C507-7A68-A276-CBE5AE9100ED}"/>
          </ac:spMkLst>
        </pc:spChg>
        <pc:spChg chg="del mod">
          <ac:chgData name="Mehtätalo Kati Elisa" userId="S::kati.mehtatalo@ysedu.fi::a3b6b8f3-5f8a-4697-a426-e33e892e7a04" providerId="AD" clId="Web-{74A3653F-FE15-81D7-3D19-E0E37DEC3FB5}" dt="2022-09-29T16:25:33.084" v="1054"/>
          <ac:spMkLst>
            <pc:docMk/>
            <pc:sldMk cId="2758740721" sldId="263"/>
            <ac:spMk id="3" creationId="{03FE7307-9C13-2769-0387-AAE3AB45EF37}"/>
          </ac:spMkLst>
        </pc:spChg>
        <pc:spChg chg="add del">
          <ac:chgData name="Mehtätalo Kati Elisa" userId="S::kati.mehtatalo@ysedu.fi::a3b6b8f3-5f8a-4697-a426-e33e892e7a04" providerId="AD" clId="Web-{74A3653F-FE15-81D7-3D19-E0E37DEC3FB5}" dt="2022-09-29T10:10:41.561" v="587"/>
          <ac:spMkLst>
            <pc:docMk/>
            <pc:sldMk cId="2758740721" sldId="263"/>
            <ac:spMk id="8" creationId="{907EF6B7-1338-4443-8C46-6A318D952DFD}"/>
          </ac:spMkLst>
        </pc:spChg>
        <pc:spChg chg="add del">
          <ac:chgData name="Mehtätalo Kati Elisa" userId="S::kati.mehtatalo@ysedu.fi::a3b6b8f3-5f8a-4697-a426-e33e892e7a04" providerId="AD" clId="Web-{74A3653F-FE15-81D7-3D19-E0E37DEC3FB5}" dt="2022-09-29T10:10:41.561" v="587"/>
          <ac:spMkLst>
            <pc:docMk/>
            <pc:sldMk cId="2758740721" sldId="263"/>
            <ac:spMk id="10" creationId="{DAAE4CDD-124C-4DCF-9584-B6033B545DD5}"/>
          </ac:spMkLst>
        </pc:spChg>
        <pc:spChg chg="add del">
          <ac:chgData name="Mehtätalo Kati Elisa" userId="S::kati.mehtatalo@ysedu.fi::a3b6b8f3-5f8a-4697-a426-e33e892e7a04" providerId="AD" clId="Web-{74A3653F-FE15-81D7-3D19-E0E37DEC3FB5}" dt="2022-09-29T10:10:41.561" v="587"/>
          <ac:spMkLst>
            <pc:docMk/>
            <pc:sldMk cId="2758740721" sldId="263"/>
            <ac:spMk id="12" creationId="{081E4A58-353D-44AE-B2FC-2A74E2E400F7}"/>
          </ac:spMkLst>
        </pc:spChg>
        <pc:spChg chg="add mod">
          <ac:chgData name="Mehtätalo Kati Elisa" userId="S::kati.mehtatalo@ysedu.fi::a3b6b8f3-5f8a-4697-a426-e33e892e7a04" providerId="AD" clId="Web-{74A3653F-FE15-81D7-3D19-E0E37DEC3FB5}" dt="2022-09-29T16:44:44.675" v="1176" actId="1076"/>
          <ac:spMkLst>
            <pc:docMk/>
            <pc:sldMk cId="2758740721" sldId="263"/>
            <ac:spMk id="13" creationId="{86DD887A-41ED-7866-4AB7-49A418954A1B}"/>
          </ac:spMkLst>
        </pc:spChg>
        <pc:spChg chg="add del">
          <ac:chgData name="Mehtätalo Kati Elisa" userId="S::kati.mehtatalo@ysedu.fi::a3b6b8f3-5f8a-4697-a426-e33e892e7a04" providerId="AD" clId="Web-{74A3653F-FE15-81D7-3D19-E0E37DEC3FB5}" dt="2022-09-29T16:25:33.084" v="1054"/>
          <ac:spMkLst>
            <pc:docMk/>
            <pc:sldMk cId="2758740721" sldId="263"/>
            <ac:spMk id="14" creationId="{7F488E8B-4E1E-4402-8935-D4E6C02615C7}"/>
          </ac:spMkLst>
        </pc:spChg>
        <pc:spChg chg="add del">
          <ac:chgData name="Mehtätalo Kati Elisa" userId="S::kati.mehtatalo@ysedu.fi::a3b6b8f3-5f8a-4697-a426-e33e892e7a04" providerId="AD" clId="Web-{74A3653F-FE15-81D7-3D19-E0E37DEC3FB5}" dt="2022-09-29T16:25:33.084" v="1054"/>
          <ac:spMkLst>
            <pc:docMk/>
            <pc:sldMk cId="2758740721" sldId="263"/>
            <ac:spMk id="15" creationId="{081EA652-8C6A-4E69-BEB9-170809474553}"/>
          </ac:spMkLst>
        </pc:spChg>
        <pc:spChg chg="add del">
          <ac:chgData name="Mehtätalo Kati Elisa" userId="S::kati.mehtatalo@ysedu.fi::a3b6b8f3-5f8a-4697-a426-e33e892e7a04" providerId="AD" clId="Web-{74A3653F-FE15-81D7-3D19-E0E37DEC3FB5}" dt="2022-09-29T16:25:33.084" v="1054"/>
          <ac:spMkLst>
            <pc:docMk/>
            <pc:sldMk cId="2758740721" sldId="263"/>
            <ac:spMk id="17" creationId="{A4026A73-1F7F-49F2-B319-8CA3B3D53269}"/>
          </ac:spMkLst>
        </pc:spChg>
        <pc:spChg chg="add del">
          <ac:chgData name="Mehtätalo Kati Elisa" userId="S::kati.mehtatalo@ysedu.fi::a3b6b8f3-5f8a-4697-a426-e33e892e7a04" providerId="AD" clId="Web-{74A3653F-FE15-81D7-3D19-E0E37DEC3FB5}" dt="2022-09-29T16:25:33.084" v="1054"/>
          <ac:spMkLst>
            <pc:docMk/>
            <pc:sldMk cId="2758740721" sldId="263"/>
            <ac:spMk id="18" creationId="{5298780A-33B9-4EA2-8F67-DE68AD62841B}"/>
          </ac:spMkLst>
        </pc:spChg>
        <pc:spChg chg="add">
          <ac:chgData name="Mehtätalo Kati Elisa" userId="S::kati.mehtatalo@ysedu.fi::a3b6b8f3-5f8a-4697-a426-e33e892e7a04" providerId="AD" clId="Web-{74A3653F-FE15-81D7-3D19-E0E37DEC3FB5}" dt="2022-09-29T16:25:33.084" v="1054"/>
          <ac:spMkLst>
            <pc:docMk/>
            <pc:sldMk cId="2758740721" sldId="263"/>
            <ac:spMk id="25" creationId="{9228552E-C8B1-4A80-8448-0787CE0FC704}"/>
          </ac:spMkLst>
        </pc:spChg>
        <pc:graphicFrameChg chg="add">
          <ac:chgData name="Mehtätalo Kati Elisa" userId="S::kati.mehtatalo@ysedu.fi::a3b6b8f3-5f8a-4697-a426-e33e892e7a04" providerId="AD" clId="Web-{74A3653F-FE15-81D7-3D19-E0E37DEC3FB5}" dt="2022-09-29T16:25:33.084" v="1054"/>
          <ac:graphicFrameMkLst>
            <pc:docMk/>
            <pc:sldMk cId="2758740721" sldId="263"/>
            <ac:graphicFrameMk id="20" creationId="{0F4F140E-EAA1-C8B1-3FE9-2DE1E26E5E5A}"/>
          </ac:graphicFrameMkLst>
        </pc:graphicFrameChg>
        <pc:picChg chg="add">
          <ac:chgData name="Mehtätalo Kati Elisa" userId="S::kati.mehtatalo@ysedu.fi::a3b6b8f3-5f8a-4697-a426-e33e892e7a04" providerId="AD" clId="Web-{74A3653F-FE15-81D7-3D19-E0E37DEC3FB5}" dt="2022-09-29T16:25:33.084" v="1054"/>
          <ac:picMkLst>
            <pc:docMk/>
            <pc:sldMk cId="2758740721" sldId="263"/>
            <ac:picMk id="21" creationId="{473EFC8D-A90F-7E61-6E45-20578336DD51}"/>
          </ac:picMkLst>
        </pc:picChg>
        <pc:cxnChg chg="add del">
          <ac:chgData name="Mehtätalo Kati Elisa" userId="S::kati.mehtatalo@ysedu.fi::a3b6b8f3-5f8a-4697-a426-e33e892e7a04" providerId="AD" clId="Web-{74A3653F-FE15-81D7-3D19-E0E37DEC3FB5}" dt="2022-09-29T16:25:33.084" v="1054"/>
          <ac:cxnSpMkLst>
            <pc:docMk/>
            <pc:sldMk cId="2758740721" sldId="263"/>
            <ac:cxnSpMk id="16" creationId="{23AAC9B5-8015-485C-ACF9-A750390E9A56}"/>
          </ac:cxnSpMkLst>
        </pc:cxnChg>
      </pc:sldChg>
      <pc:sldChg chg="addSp delSp modSp new mod setBg setClrOvrMap">
        <pc:chgData name="Mehtätalo Kati Elisa" userId="S::kati.mehtatalo@ysedu.fi::a3b6b8f3-5f8a-4697-a426-e33e892e7a04" providerId="AD" clId="Web-{74A3653F-FE15-81D7-3D19-E0E37DEC3FB5}" dt="2022-09-29T16:59:40.086" v="1365" actId="20577"/>
        <pc:sldMkLst>
          <pc:docMk/>
          <pc:sldMk cId="3546912445" sldId="264"/>
        </pc:sldMkLst>
        <pc:spChg chg="mod">
          <ac:chgData name="Mehtätalo Kati Elisa" userId="S::kati.mehtatalo@ysedu.fi::a3b6b8f3-5f8a-4697-a426-e33e892e7a04" providerId="AD" clId="Web-{74A3653F-FE15-81D7-3D19-E0E37DEC3FB5}" dt="2022-09-29T16:58:52.272" v="1360"/>
          <ac:spMkLst>
            <pc:docMk/>
            <pc:sldMk cId="3546912445" sldId="264"/>
            <ac:spMk id="2" creationId="{057C3ED8-4C4D-58E0-F335-3DE191179A40}"/>
          </ac:spMkLst>
        </pc:spChg>
        <pc:spChg chg="add del mod">
          <ac:chgData name="Mehtätalo Kati Elisa" userId="S::kati.mehtatalo@ysedu.fi::a3b6b8f3-5f8a-4697-a426-e33e892e7a04" providerId="AD" clId="Web-{74A3653F-FE15-81D7-3D19-E0E37DEC3FB5}" dt="2022-09-29T16:43:16.719" v="1146"/>
          <ac:spMkLst>
            <pc:docMk/>
            <pc:sldMk cId="3546912445" sldId="264"/>
            <ac:spMk id="3" creationId="{9CE3F29E-0214-DAB9-79F9-A1E18B606B6A}"/>
          </ac:spMkLst>
        </pc:spChg>
        <pc:spChg chg="add del">
          <ac:chgData name="Mehtätalo Kati Elisa" userId="S::kati.mehtatalo@ysedu.fi::a3b6b8f3-5f8a-4697-a426-e33e892e7a04" providerId="AD" clId="Web-{74A3653F-FE15-81D7-3D19-E0E37DEC3FB5}" dt="2022-09-29T16:43:16.719" v="1146"/>
          <ac:spMkLst>
            <pc:docMk/>
            <pc:sldMk cId="3546912445" sldId="264"/>
            <ac:spMk id="8" creationId="{100EDD19-6802-4EC3-95CE-CFFAB042CFD6}"/>
          </ac:spMkLst>
        </pc:spChg>
        <pc:spChg chg="add del">
          <ac:chgData name="Mehtätalo Kati Elisa" userId="S::kati.mehtatalo@ysedu.fi::a3b6b8f3-5f8a-4697-a426-e33e892e7a04" providerId="AD" clId="Web-{74A3653F-FE15-81D7-3D19-E0E37DEC3FB5}" dt="2022-09-29T16:43:16.719" v="1146"/>
          <ac:spMkLst>
            <pc:docMk/>
            <pc:sldMk cId="3546912445" sldId="264"/>
            <ac:spMk id="10" creationId="{DB17E863-922E-4C26-BD64-E8FD41D28661}"/>
          </ac:spMkLst>
        </pc:spChg>
        <pc:spChg chg="add del">
          <ac:chgData name="Mehtätalo Kati Elisa" userId="S::kati.mehtatalo@ysedu.fi::a3b6b8f3-5f8a-4697-a426-e33e892e7a04" providerId="AD" clId="Web-{74A3653F-FE15-81D7-3D19-E0E37DEC3FB5}" dt="2022-09-29T16:43:16.673" v="1145"/>
          <ac:spMkLst>
            <pc:docMk/>
            <pc:sldMk cId="3546912445" sldId="264"/>
            <ac:spMk id="17" creationId="{86C7B4A1-154A-4DF0-AC46-F88D75A2E0FD}"/>
          </ac:spMkLst>
        </pc:spChg>
        <pc:spChg chg="add del">
          <ac:chgData name="Mehtätalo Kati Elisa" userId="S::kati.mehtatalo@ysedu.fi::a3b6b8f3-5f8a-4697-a426-e33e892e7a04" providerId="AD" clId="Web-{74A3653F-FE15-81D7-3D19-E0E37DEC3FB5}" dt="2022-09-29T16:58:20.740" v="1356"/>
          <ac:spMkLst>
            <pc:docMk/>
            <pc:sldMk cId="3546912445" sldId="264"/>
            <ac:spMk id="23" creationId="{D3F51FEB-38FB-4F6C-9F7B-2F2AFAB65463}"/>
          </ac:spMkLst>
        </pc:spChg>
        <pc:spChg chg="add del">
          <ac:chgData name="Mehtätalo Kati Elisa" userId="S::kati.mehtatalo@ysedu.fi::a3b6b8f3-5f8a-4697-a426-e33e892e7a04" providerId="AD" clId="Web-{74A3653F-FE15-81D7-3D19-E0E37DEC3FB5}" dt="2022-09-29T16:58:20.740" v="1356"/>
          <ac:spMkLst>
            <pc:docMk/>
            <pc:sldMk cId="3546912445" sldId="264"/>
            <ac:spMk id="24" creationId="{2B566528-1B12-4246-9431-5C2D7D081168}"/>
          </ac:spMkLst>
        </pc:spChg>
        <pc:spChg chg="add del">
          <ac:chgData name="Mehtätalo Kati Elisa" userId="S::kati.mehtatalo@ysedu.fi::a3b6b8f3-5f8a-4697-a426-e33e892e7a04" providerId="AD" clId="Web-{74A3653F-FE15-81D7-3D19-E0E37DEC3FB5}" dt="2022-09-29T16:58:20.740" v="1356"/>
          <ac:spMkLst>
            <pc:docMk/>
            <pc:sldMk cId="3546912445" sldId="264"/>
            <ac:spMk id="25" creationId="{1E547BA6-BAE0-43BB-A7CA-60F69CE252F0}"/>
          </ac:spMkLst>
        </pc:spChg>
        <pc:spChg chg="add del">
          <ac:chgData name="Mehtätalo Kati Elisa" userId="S::kati.mehtatalo@ysedu.fi::a3b6b8f3-5f8a-4697-a426-e33e892e7a04" providerId="AD" clId="Web-{74A3653F-FE15-81D7-3D19-E0E37DEC3FB5}" dt="2022-09-29T16:58:20.693" v="1354"/>
          <ac:spMkLst>
            <pc:docMk/>
            <pc:sldMk cId="3546912445" sldId="264"/>
            <ac:spMk id="31" creationId="{9228552E-C8B1-4A80-8448-0787CE0FC704}"/>
          </ac:spMkLst>
        </pc:spChg>
        <pc:spChg chg="add del">
          <ac:chgData name="Mehtätalo Kati Elisa" userId="S::kati.mehtatalo@ysedu.fi::a3b6b8f3-5f8a-4697-a426-e33e892e7a04" providerId="AD" clId="Web-{74A3653F-FE15-81D7-3D19-E0E37DEC3FB5}" dt="2022-09-29T16:58:52.272" v="1360"/>
          <ac:spMkLst>
            <pc:docMk/>
            <pc:sldMk cId="3546912445" sldId="264"/>
            <ac:spMk id="33" creationId="{2B566528-1B12-4246-9431-5C2D7D081168}"/>
          </ac:spMkLst>
        </pc:spChg>
        <pc:spChg chg="add del">
          <ac:chgData name="Mehtätalo Kati Elisa" userId="S::kati.mehtatalo@ysedu.fi::a3b6b8f3-5f8a-4697-a426-e33e892e7a04" providerId="AD" clId="Web-{74A3653F-FE15-81D7-3D19-E0E37DEC3FB5}" dt="2022-09-29T16:58:52.272" v="1360"/>
          <ac:spMkLst>
            <pc:docMk/>
            <pc:sldMk cId="3546912445" sldId="264"/>
            <ac:spMk id="35" creationId="{D3F51FEB-38FB-4F6C-9F7B-2F2AFAB65463}"/>
          </ac:spMkLst>
        </pc:spChg>
        <pc:spChg chg="add del">
          <ac:chgData name="Mehtätalo Kati Elisa" userId="S::kati.mehtatalo@ysedu.fi::a3b6b8f3-5f8a-4697-a426-e33e892e7a04" providerId="AD" clId="Web-{74A3653F-FE15-81D7-3D19-E0E37DEC3FB5}" dt="2022-09-29T16:58:52.272" v="1360"/>
          <ac:spMkLst>
            <pc:docMk/>
            <pc:sldMk cId="3546912445" sldId="264"/>
            <ac:spMk id="36" creationId="{1E547BA6-BAE0-43BB-A7CA-60F69CE252F0}"/>
          </ac:spMkLst>
        </pc:spChg>
        <pc:spChg chg="mod replId">
          <ac:chgData name="Mehtätalo Kati Elisa" userId="S::kati.mehtatalo@ysedu.fi::a3b6b8f3-5f8a-4697-a426-e33e892e7a04" providerId="AD" clId="Web-{74A3653F-FE15-81D7-3D19-E0E37DEC3FB5}" dt="2022-09-29T16:58:20.693" v="1355"/>
          <ac:spMkLst>
            <pc:docMk/>
            <pc:sldMk cId="3546912445" sldId="264"/>
            <ac:spMk id="37" creationId="{A580F890-B085-4E95-96AA-55AEBEC5CE6E}"/>
          </ac:spMkLst>
        </pc:spChg>
        <pc:spChg chg="mod replId">
          <ac:chgData name="Mehtätalo Kati Elisa" userId="S::kati.mehtatalo@ysedu.fi::a3b6b8f3-5f8a-4697-a426-e33e892e7a04" providerId="AD" clId="Web-{74A3653F-FE15-81D7-3D19-E0E37DEC3FB5}" dt="2022-09-29T16:58:20.693" v="1355"/>
          <ac:spMkLst>
            <pc:docMk/>
            <pc:sldMk cId="3546912445" sldId="264"/>
            <ac:spMk id="38" creationId="{2E80C965-DB6D-4F81-9E9E-B027384D0BD6}"/>
          </ac:spMkLst>
        </pc:spChg>
        <pc:spChg chg="add del">
          <ac:chgData name="Mehtätalo Kati Elisa" userId="S::kati.mehtatalo@ysedu.fi::a3b6b8f3-5f8a-4697-a426-e33e892e7a04" providerId="AD" clId="Web-{74A3653F-FE15-81D7-3D19-E0E37DEC3FB5}" dt="2022-09-29T16:58:52.225" v="1359"/>
          <ac:spMkLst>
            <pc:docMk/>
            <pc:sldMk cId="3546912445" sldId="264"/>
            <ac:spMk id="41" creationId="{1A9F7B4E-B03D-4F64-BE33-00D074458D45}"/>
          </ac:spMkLst>
        </pc:spChg>
        <pc:spChg chg="add del">
          <ac:chgData name="Mehtätalo Kati Elisa" userId="S::kati.mehtatalo@ysedu.fi::a3b6b8f3-5f8a-4697-a426-e33e892e7a04" providerId="AD" clId="Web-{74A3653F-FE15-81D7-3D19-E0E37DEC3FB5}" dt="2022-09-29T16:58:52.225" v="1359"/>
          <ac:spMkLst>
            <pc:docMk/>
            <pc:sldMk cId="3546912445" sldId="264"/>
            <ac:spMk id="43" creationId="{7E2BE7F7-CA89-4002-ACCE-A478AEA24F5E}"/>
          </ac:spMkLst>
        </pc:spChg>
        <pc:spChg chg="add">
          <ac:chgData name="Mehtätalo Kati Elisa" userId="S::kati.mehtatalo@ysedu.fi::a3b6b8f3-5f8a-4697-a426-e33e892e7a04" providerId="AD" clId="Web-{74A3653F-FE15-81D7-3D19-E0E37DEC3FB5}" dt="2022-09-29T16:58:52.272" v="1360"/>
          <ac:spMkLst>
            <pc:docMk/>
            <pc:sldMk cId="3546912445" sldId="264"/>
            <ac:spMk id="45" creationId="{9228552E-C8B1-4A80-8448-0787CE0FC704}"/>
          </ac:spMkLst>
        </pc:spChg>
        <pc:grpChg chg="add del">
          <ac:chgData name="Mehtätalo Kati Elisa" userId="S::kati.mehtatalo@ysedu.fi::a3b6b8f3-5f8a-4697-a426-e33e892e7a04" providerId="AD" clId="Web-{74A3653F-FE15-81D7-3D19-E0E37DEC3FB5}" dt="2022-09-29T16:58:20.740" v="1356"/>
          <ac:grpSpMkLst>
            <pc:docMk/>
            <pc:sldMk cId="3546912445" sldId="264"/>
            <ac:grpSpMk id="19" creationId="{07EAA094-9CF6-4695-958A-33D9BCAA9474}"/>
          </ac:grpSpMkLst>
        </pc:grpChg>
        <pc:grpChg chg="add del">
          <ac:chgData name="Mehtätalo Kati Elisa" userId="S::kati.mehtatalo@ysedu.fi::a3b6b8f3-5f8a-4697-a426-e33e892e7a04" providerId="AD" clId="Web-{74A3653F-FE15-81D7-3D19-E0E37DEC3FB5}" dt="2022-09-29T16:58:52.272" v="1360"/>
          <ac:grpSpMkLst>
            <pc:docMk/>
            <pc:sldMk cId="3546912445" sldId="264"/>
            <ac:grpSpMk id="34" creationId="{07EAA094-9CF6-4695-958A-33D9BCAA9474}"/>
          </ac:grpSpMkLst>
        </pc:grpChg>
        <pc:graphicFrameChg chg="add del">
          <ac:chgData name="Mehtätalo Kati Elisa" userId="S::kati.mehtatalo@ysedu.fi::a3b6b8f3-5f8a-4697-a426-e33e892e7a04" providerId="AD" clId="Web-{74A3653F-FE15-81D7-3D19-E0E37DEC3FB5}" dt="2022-09-29T16:43:16.673" v="1145"/>
          <ac:graphicFrameMkLst>
            <pc:docMk/>
            <pc:sldMk cId="3546912445" sldId="264"/>
            <ac:graphicFrameMk id="12" creationId="{70974DE5-9ACE-AC58-493F-15663417ADDF}"/>
          </ac:graphicFrameMkLst>
        </pc:graphicFrameChg>
        <pc:graphicFrameChg chg="add mod modGraphic">
          <ac:chgData name="Mehtätalo Kati Elisa" userId="S::kati.mehtatalo@ysedu.fi::a3b6b8f3-5f8a-4697-a426-e33e892e7a04" providerId="AD" clId="Web-{74A3653F-FE15-81D7-3D19-E0E37DEC3FB5}" dt="2022-09-29T16:59:40.086" v="1365" actId="20577"/>
          <ac:graphicFrameMkLst>
            <pc:docMk/>
            <pc:sldMk cId="3546912445" sldId="264"/>
            <ac:graphicFrameMk id="26" creationId="{DA2508A0-88AC-1E06-8306-777E1A71D343}"/>
          </ac:graphicFrameMkLst>
        </pc:graphicFrameChg>
        <pc:picChg chg="add del">
          <ac:chgData name="Mehtätalo Kati Elisa" userId="S::kati.mehtatalo@ysedu.fi::a3b6b8f3-5f8a-4697-a426-e33e892e7a04" providerId="AD" clId="Web-{74A3653F-FE15-81D7-3D19-E0E37DEC3FB5}" dt="2022-09-29T16:43:16.673" v="1145"/>
          <ac:picMkLst>
            <pc:docMk/>
            <pc:sldMk cId="3546912445" sldId="264"/>
            <ac:picMk id="13" creationId="{0369544C-E3F9-80F2-5D02-393C7B562A31}"/>
          </ac:picMkLst>
        </pc:picChg>
        <pc:picChg chg="add mod">
          <ac:chgData name="Mehtätalo Kati Elisa" userId="S::kati.mehtatalo@ysedu.fi::a3b6b8f3-5f8a-4697-a426-e33e892e7a04" providerId="AD" clId="Web-{74A3653F-FE15-81D7-3D19-E0E37DEC3FB5}" dt="2022-09-29T16:58:52.272" v="1360"/>
          <ac:picMkLst>
            <pc:docMk/>
            <pc:sldMk cId="3546912445" sldId="264"/>
            <ac:picMk id="22" creationId="{7E95CD78-40DB-B544-E48F-0C013F7CED70}"/>
          </ac:picMkLst>
        </pc:picChg>
      </pc:sldChg>
      <pc:sldChg chg="addSp delSp modSp new mod ord setBg">
        <pc:chgData name="Mehtätalo Kati Elisa" userId="S::kati.mehtatalo@ysedu.fi::a3b6b8f3-5f8a-4697-a426-e33e892e7a04" providerId="AD" clId="Web-{74A3653F-FE15-81D7-3D19-E0E37DEC3FB5}" dt="2022-09-29T16:32:42.830" v="1085" actId="1076"/>
        <pc:sldMkLst>
          <pc:docMk/>
          <pc:sldMk cId="1371108788" sldId="265"/>
        </pc:sldMkLst>
        <pc:spChg chg="mod ord">
          <ac:chgData name="Mehtätalo Kati Elisa" userId="S::kati.mehtatalo@ysedu.fi::a3b6b8f3-5f8a-4697-a426-e33e892e7a04" providerId="AD" clId="Web-{74A3653F-FE15-81D7-3D19-E0E37DEC3FB5}" dt="2022-09-29T16:32:33.329" v="1084" actId="20577"/>
          <ac:spMkLst>
            <pc:docMk/>
            <pc:sldMk cId="1371108788" sldId="265"/>
            <ac:spMk id="2" creationId="{A72BFDC4-6B23-0E33-8C01-12C222FE2786}"/>
          </ac:spMkLst>
        </pc:spChg>
        <pc:spChg chg="del">
          <ac:chgData name="Mehtätalo Kati Elisa" userId="S::kati.mehtatalo@ysedu.fi::a3b6b8f3-5f8a-4697-a426-e33e892e7a04" providerId="AD" clId="Web-{74A3653F-FE15-81D7-3D19-E0E37DEC3FB5}" dt="2022-09-29T16:29:11.872" v="1078"/>
          <ac:spMkLst>
            <pc:docMk/>
            <pc:sldMk cId="1371108788" sldId="265"/>
            <ac:spMk id="3" creationId="{A60F5AD5-3E2B-20E3-D215-18E330A233D1}"/>
          </ac:spMkLst>
        </pc:spChg>
        <pc:spChg chg="add del mod">
          <ac:chgData name="Mehtätalo Kati Elisa" userId="S::kati.mehtatalo@ysedu.fi::a3b6b8f3-5f8a-4697-a426-e33e892e7a04" providerId="AD" clId="Web-{74A3653F-FE15-81D7-3D19-E0E37DEC3FB5}" dt="2022-09-29T16:32:01.751" v="1080"/>
          <ac:spMkLst>
            <pc:docMk/>
            <pc:sldMk cId="1371108788" sldId="265"/>
            <ac:spMk id="6" creationId="{3F799E79-B061-C5AD-EB67-9D363400F3EB}"/>
          </ac:spMkLst>
        </pc:spChg>
        <pc:spChg chg="add">
          <ac:chgData name="Mehtätalo Kati Elisa" userId="S::kati.mehtatalo@ysedu.fi::a3b6b8f3-5f8a-4697-a426-e33e892e7a04" providerId="AD" clId="Web-{74A3653F-FE15-81D7-3D19-E0E37DEC3FB5}" dt="2022-09-29T16:32:19.142" v="1081"/>
          <ac:spMkLst>
            <pc:docMk/>
            <pc:sldMk cId="1371108788" sldId="265"/>
            <ac:spMk id="12" creationId="{37C89E4B-3C9F-44B9-8B86-D9E3D112D8EC}"/>
          </ac:spMkLst>
        </pc:spChg>
        <pc:picChg chg="add del mod ord">
          <ac:chgData name="Mehtätalo Kati Elisa" userId="S::kati.mehtatalo@ysedu.fi::a3b6b8f3-5f8a-4697-a426-e33e892e7a04" providerId="AD" clId="Web-{74A3653F-FE15-81D7-3D19-E0E37DEC3FB5}" dt="2022-09-29T16:29:33.732" v="1079"/>
          <ac:picMkLst>
            <pc:docMk/>
            <pc:sldMk cId="1371108788" sldId="265"/>
            <ac:picMk id="4" creationId="{D81A3C4E-59EE-F3AC-1A72-A5C3714A5A05}"/>
          </ac:picMkLst>
        </pc:picChg>
        <pc:picChg chg="add mod ord">
          <ac:chgData name="Mehtätalo Kati Elisa" userId="S::kati.mehtatalo@ysedu.fi::a3b6b8f3-5f8a-4697-a426-e33e892e7a04" providerId="AD" clId="Web-{74A3653F-FE15-81D7-3D19-E0E37DEC3FB5}" dt="2022-09-29T16:32:42.830" v="1085" actId="1076"/>
          <ac:picMkLst>
            <pc:docMk/>
            <pc:sldMk cId="1371108788" sldId="265"/>
            <ac:picMk id="7" creationId="{DE715A44-063C-D05D-3EE1-A47642AF0491}"/>
          </ac:picMkLst>
        </pc:picChg>
        <pc:cxnChg chg="add">
          <ac:chgData name="Mehtätalo Kati Elisa" userId="S::kati.mehtatalo@ysedu.fi::a3b6b8f3-5f8a-4697-a426-e33e892e7a04" providerId="AD" clId="Web-{74A3653F-FE15-81D7-3D19-E0E37DEC3FB5}" dt="2022-09-29T16:32:19.142" v="1081"/>
          <ac:cxnSpMkLst>
            <pc:docMk/>
            <pc:sldMk cId="1371108788" sldId="265"/>
            <ac:cxnSpMk id="14" creationId="{AA2EAA10-076F-46BD-8F0F-B9A2FB77A85C}"/>
          </ac:cxnSpMkLst>
        </pc:cxnChg>
        <pc:cxnChg chg="add">
          <ac:chgData name="Mehtätalo Kati Elisa" userId="S::kati.mehtatalo@ysedu.fi::a3b6b8f3-5f8a-4697-a426-e33e892e7a04" providerId="AD" clId="Web-{74A3653F-FE15-81D7-3D19-E0E37DEC3FB5}" dt="2022-09-29T16:32:19.142" v="1081"/>
          <ac:cxnSpMkLst>
            <pc:docMk/>
            <pc:sldMk cId="1371108788" sldId="265"/>
            <ac:cxnSpMk id="16" creationId="{D891E407-403B-4764-86C9-33A56D3BCAA3}"/>
          </ac:cxnSpMkLst>
        </pc:cxnChg>
      </pc:sldChg>
      <pc:sldChg chg="addSp modSp new mod setBg">
        <pc:chgData name="Mehtätalo Kati Elisa" userId="S::kati.mehtatalo@ysedu.fi::a3b6b8f3-5f8a-4697-a426-e33e892e7a04" providerId="AD" clId="Web-{74A3653F-FE15-81D7-3D19-E0E37DEC3FB5}" dt="2022-09-29T16:40:14.168" v="1143" actId="20577"/>
        <pc:sldMkLst>
          <pc:docMk/>
          <pc:sldMk cId="3354730039" sldId="266"/>
        </pc:sldMkLst>
        <pc:spChg chg="mod">
          <ac:chgData name="Mehtätalo Kati Elisa" userId="S::kati.mehtatalo@ysedu.fi::a3b6b8f3-5f8a-4697-a426-e33e892e7a04" providerId="AD" clId="Web-{74A3653F-FE15-81D7-3D19-E0E37DEC3FB5}" dt="2022-09-29T16:39:59.308" v="1142"/>
          <ac:spMkLst>
            <pc:docMk/>
            <pc:sldMk cId="3354730039" sldId="266"/>
            <ac:spMk id="2" creationId="{995EEFE7-7801-20A8-9943-C7F106FF917B}"/>
          </ac:spMkLst>
        </pc:spChg>
        <pc:spChg chg="mod">
          <ac:chgData name="Mehtätalo Kati Elisa" userId="S::kati.mehtatalo@ysedu.fi::a3b6b8f3-5f8a-4697-a426-e33e892e7a04" providerId="AD" clId="Web-{74A3653F-FE15-81D7-3D19-E0E37DEC3FB5}" dt="2022-09-29T16:40:14.168" v="1143" actId="20577"/>
          <ac:spMkLst>
            <pc:docMk/>
            <pc:sldMk cId="3354730039" sldId="266"/>
            <ac:spMk id="3" creationId="{40D87D4B-CB7F-ADA8-C9C3-D4690302031D}"/>
          </ac:spMkLst>
        </pc:spChg>
        <pc:spChg chg="add">
          <ac:chgData name="Mehtätalo Kati Elisa" userId="S::kati.mehtatalo@ysedu.fi::a3b6b8f3-5f8a-4697-a426-e33e892e7a04" providerId="AD" clId="Web-{74A3653F-FE15-81D7-3D19-E0E37DEC3FB5}" dt="2022-09-29T16:39:59.308" v="1142"/>
          <ac:spMkLst>
            <pc:docMk/>
            <pc:sldMk cId="3354730039" sldId="266"/>
            <ac:spMk id="9" creationId="{86C7B4A1-154A-4DF0-AC46-F88D75A2E0FD}"/>
          </ac:spMkLst>
        </pc:spChg>
        <pc:picChg chg="add mod ord">
          <ac:chgData name="Mehtätalo Kati Elisa" userId="S::kati.mehtatalo@ysedu.fi::a3b6b8f3-5f8a-4697-a426-e33e892e7a04" providerId="AD" clId="Web-{74A3653F-FE15-81D7-3D19-E0E37DEC3FB5}" dt="2022-09-29T16:39:59.308" v="1142"/>
          <ac:picMkLst>
            <pc:docMk/>
            <pc:sldMk cId="3354730039" sldId="266"/>
            <ac:picMk id="4" creationId="{3492CE27-31BD-3B9C-8A5C-C72832A4EF78}"/>
          </ac:picMkLst>
        </pc:picChg>
      </pc:sldChg>
      <pc:sldChg chg="addSp modSp new mod setBg">
        <pc:chgData name="Mehtätalo Kati Elisa" userId="S::kati.mehtatalo@ysedu.fi::a3b6b8f3-5f8a-4697-a426-e33e892e7a04" providerId="AD" clId="Web-{74A3653F-FE15-81D7-3D19-E0E37DEC3FB5}" dt="2022-09-29T16:57:47.130" v="1352" actId="20577"/>
        <pc:sldMkLst>
          <pc:docMk/>
          <pc:sldMk cId="2853692906" sldId="267"/>
        </pc:sldMkLst>
        <pc:spChg chg="mod">
          <ac:chgData name="Mehtätalo Kati Elisa" userId="S::kati.mehtatalo@ysedu.fi::a3b6b8f3-5f8a-4697-a426-e33e892e7a04" providerId="AD" clId="Web-{74A3653F-FE15-81D7-3D19-E0E37DEC3FB5}" dt="2022-09-29T16:56:24.097" v="1300" actId="20577"/>
          <ac:spMkLst>
            <pc:docMk/>
            <pc:sldMk cId="2853692906" sldId="267"/>
            <ac:spMk id="2" creationId="{E075740B-F946-10FD-B307-B5C3ADDFEA1C}"/>
          </ac:spMkLst>
        </pc:spChg>
        <pc:spChg chg="mod">
          <ac:chgData name="Mehtätalo Kati Elisa" userId="S::kati.mehtatalo@ysedu.fi::a3b6b8f3-5f8a-4697-a426-e33e892e7a04" providerId="AD" clId="Web-{74A3653F-FE15-81D7-3D19-E0E37DEC3FB5}" dt="2022-09-29T16:57:47.130" v="1352" actId="20577"/>
          <ac:spMkLst>
            <pc:docMk/>
            <pc:sldMk cId="2853692906" sldId="267"/>
            <ac:spMk id="3" creationId="{ED2AB328-F6DE-B77D-9507-E1700EC6FC98}"/>
          </ac:spMkLst>
        </pc:spChg>
        <pc:spChg chg="add">
          <ac:chgData name="Mehtätalo Kati Elisa" userId="S::kati.mehtatalo@ysedu.fi::a3b6b8f3-5f8a-4697-a426-e33e892e7a04" providerId="AD" clId="Web-{74A3653F-FE15-81D7-3D19-E0E37DEC3FB5}" dt="2022-09-29T16:54:20.157" v="1238"/>
          <ac:spMkLst>
            <pc:docMk/>
            <pc:sldMk cId="2853692906" sldId="267"/>
            <ac:spMk id="10" creationId="{2B566528-1B12-4246-9431-5C2D7D081168}"/>
          </ac:spMkLst>
        </pc:spChg>
        <pc:grpChg chg="add">
          <ac:chgData name="Mehtätalo Kati Elisa" userId="S::kati.mehtatalo@ysedu.fi::a3b6b8f3-5f8a-4697-a426-e33e892e7a04" providerId="AD" clId="Web-{74A3653F-FE15-81D7-3D19-E0E37DEC3FB5}" dt="2022-09-29T16:54:20.157" v="1238"/>
          <ac:grpSpMkLst>
            <pc:docMk/>
            <pc:sldMk cId="2853692906" sldId="267"/>
            <ac:grpSpMk id="12" creationId="{828A5161-06F1-46CF-8AD7-844680A59E13}"/>
          </ac:grpSpMkLst>
        </pc:grpChg>
        <pc:grpChg chg="add">
          <ac:chgData name="Mehtätalo Kati Elisa" userId="S::kati.mehtatalo@ysedu.fi::a3b6b8f3-5f8a-4697-a426-e33e892e7a04" providerId="AD" clId="Web-{74A3653F-FE15-81D7-3D19-E0E37DEC3FB5}" dt="2022-09-29T16:54:20.157" v="1238"/>
          <ac:grpSpMkLst>
            <pc:docMk/>
            <pc:sldMk cId="2853692906" sldId="267"/>
            <ac:grpSpMk id="16" creationId="{5995D10D-E9C9-47DB-AE7E-801FEF38F5C9}"/>
          </ac:grpSpMkLst>
        </pc:grpChg>
        <pc:graphicFrameChg chg="add mod modGraphic">
          <ac:chgData name="Mehtätalo Kati Elisa" userId="S::kati.mehtatalo@ysedu.fi::a3b6b8f3-5f8a-4697-a426-e33e892e7a04" providerId="AD" clId="Web-{74A3653F-FE15-81D7-3D19-E0E37DEC3FB5}" dt="2022-09-29T16:56:10.612" v="1297"/>
          <ac:graphicFrameMkLst>
            <pc:docMk/>
            <pc:sldMk cId="2853692906" sldId="267"/>
            <ac:graphicFrameMk id="5" creationId="{5F55136C-9794-953A-A680-220C654321D4}"/>
          </ac:graphicFrameMkLst>
        </pc:graphicFrameChg>
      </pc:sldChg>
    </pc:docChg>
  </pc:docChgLst>
  <pc:docChgLst>
    <pc:chgData name="Mehtätalo Kati Elisa" userId="S::kati.mehtatalo@ysedu.fi::a3b6b8f3-5f8a-4697-a426-e33e892e7a04" providerId="AD" clId="Web-{A5C431FF-817D-3BB4-9743-A075A667A0BD}"/>
    <pc:docChg chg="modSld">
      <pc:chgData name="Mehtätalo Kati Elisa" userId="S::kati.mehtatalo@ysedu.fi::a3b6b8f3-5f8a-4697-a426-e33e892e7a04" providerId="AD" clId="Web-{A5C431FF-817D-3BB4-9743-A075A667A0BD}" dt="2022-10-03T07:16:33.215" v="63" actId="20577"/>
      <pc:docMkLst>
        <pc:docMk/>
      </pc:docMkLst>
      <pc:sldChg chg="addSp modSp">
        <pc:chgData name="Mehtätalo Kati Elisa" userId="S::kati.mehtatalo@ysedu.fi::a3b6b8f3-5f8a-4697-a426-e33e892e7a04" providerId="AD" clId="Web-{A5C431FF-817D-3BB4-9743-A075A667A0BD}" dt="2022-10-03T07:16:33.215" v="63" actId="20577"/>
        <pc:sldMkLst>
          <pc:docMk/>
          <pc:sldMk cId="3546912445" sldId="264"/>
        </pc:sldMkLst>
        <pc:spChg chg="add mod">
          <ac:chgData name="Mehtätalo Kati Elisa" userId="S::kati.mehtatalo@ysedu.fi::a3b6b8f3-5f8a-4697-a426-e33e892e7a04" providerId="AD" clId="Web-{A5C431FF-817D-3BB4-9743-A075A667A0BD}" dt="2022-10-03T07:14:46.103" v="26" actId="20577"/>
          <ac:spMkLst>
            <pc:docMk/>
            <pc:sldMk cId="3546912445" sldId="264"/>
            <ac:spMk id="7" creationId="{1CF4450F-2C6C-17E6-3BB7-F8D9D4ED9E19}"/>
          </ac:spMkLst>
        </pc:spChg>
        <pc:spChg chg="add mod">
          <ac:chgData name="Mehtätalo Kati Elisa" userId="S::kati.mehtatalo@ysedu.fi::a3b6b8f3-5f8a-4697-a426-e33e892e7a04" providerId="AD" clId="Web-{A5C431FF-817D-3BB4-9743-A075A667A0BD}" dt="2022-10-03T07:15:47.089" v="52" actId="20577"/>
          <ac:spMkLst>
            <pc:docMk/>
            <pc:sldMk cId="3546912445" sldId="264"/>
            <ac:spMk id="8" creationId="{447AE121-F2CF-C88E-40C4-8DC7E632C968}"/>
          </ac:spMkLst>
        </pc:spChg>
        <pc:spChg chg="add mod">
          <ac:chgData name="Mehtätalo Kati Elisa" userId="S::kati.mehtatalo@ysedu.fi::a3b6b8f3-5f8a-4697-a426-e33e892e7a04" providerId="AD" clId="Web-{A5C431FF-817D-3BB4-9743-A075A667A0BD}" dt="2022-10-03T07:16:33.215" v="63" actId="20577"/>
          <ac:spMkLst>
            <pc:docMk/>
            <pc:sldMk cId="3546912445" sldId="264"/>
            <ac:spMk id="9" creationId="{A45E5EF2-B3CD-3044-581E-66DD9AF1C356}"/>
          </ac:spMkLst>
        </pc:spChg>
      </pc:sldChg>
      <pc:sldChg chg="modSp">
        <pc:chgData name="Mehtätalo Kati Elisa" userId="S::kati.mehtatalo@ysedu.fi::a3b6b8f3-5f8a-4697-a426-e33e892e7a04" providerId="AD" clId="Web-{A5C431FF-817D-3BB4-9743-A075A667A0BD}" dt="2022-10-03T07:13:50.758" v="2" actId="20577"/>
        <pc:sldMkLst>
          <pc:docMk/>
          <pc:sldMk cId="2853692906" sldId="267"/>
        </pc:sldMkLst>
        <pc:spChg chg="mod">
          <ac:chgData name="Mehtätalo Kati Elisa" userId="S::kati.mehtatalo@ysedu.fi::a3b6b8f3-5f8a-4697-a426-e33e892e7a04" providerId="AD" clId="Web-{A5C431FF-817D-3BB4-9743-A075A667A0BD}" dt="2022-10-03T07:13:50.758" v="2" actId="20577"/>
          <ac:spMkLst>
            <pc:docMk/>
            <pc:sldMk cId="2853692906" sldId="267"/>
            <ac:spMk id="3" creationId="{ED2AB328-F6DE-B77D-9507-E1700EC6FC98}"/>
          </ac:spMkLst>
        </pc:spChg>
      </pc:sldChg>
    </pc:docChg>
  </pc:docChgLst>
  <pc:docChgLst>
    <pc:chgData name="Mehtätalo Kati Elisa" userId="S::kati.mehtatalo@ysedu.fi::a3b6b8f3-5f8a-4697-a426-e33e892e7a04" providerId="AD" clId="Web-{26AE79BE-B0F0-4592-ACB4-A441AA727F75}"/>
    <pc:docChg chg="addSld delSld modSld sldOrd">
      <pc:chgData name="Mehtätalo Kati Elisa" userId="S::kati.mehtatalo@ysedu.fi::a3b6b8f3-5f8a-4697-a426-e33e892e7a04" providerId="AD" clId="Web-{26AE79BE-B0F0-4592-ACB4-A441AA727F75}" dt="2023-01-25T12:58:16.489" v="622" actId="20577"/>
      <pc:docMkLst>
        <pc:docMk/>
      </pc:docMkLst>
      <pc:sldChg chg="addSp delSp modSp mod modClrScheme setClrOvrMap delDesignElem chgLayout">
        <pc:chgData name="Mehtätalo Kati Elisa" userId="S::kati.mehtatalo@ysedu.fi::a3b6b8f3-5f8a-4697-a426-e33e892e7a04" providerId="AD" clId="Web-{26AE79BE-B0F0-4592-ACB4-A441AA727F75}" dt="2023-01-25T11:46:41.366" v="387" actId="14100"/>
        <pc:sldMkLst>
          <pc:docMk/>
          <pc:sldMk cId="3354730039" sldId="266"/>
        </pc:sldMkLst>
        <pc:spChg chg="mod ord">
          <ac:chgData name="Mehtätalo Kati Elisa" userId="S::kati.mehtatalo@ysedu.fi::a3b6b8f3-5f8a-4697-a426-e33e892e7a04" providerId="AD" clId="Web-{26AE79BE-B0F0-4592-ACB4-A441AA727F75}" dt="2023-01-25T11:33:27.317" v="373"/>
          <ac:spMkLst>
            <pc:docMk/>
            <pc:sldMk cId="3354730039" sldId="266"/>
            <ac:spMk id="2" creationId="{995EEFE7-7801-20A8-9943-C7F106FF917B}"/>
          </ac:spMkLst>
        </pc:spChg>
        <pc:spChg chg="add del mod">
          <ac:chgData name="Mehtätalo Kati Elisa" userId="S::kati.mehtatalo@ysedu.fi::a3b6b8f3-5f8a-4697-a426-e33e892e7a04" providerId="AD" clId="Web-{26AE79BE-B0F0-4592-ACB4-A441AA727F75}" dt="2023-01-25T11:19:50.251" v="340"/>
          <ac:spMkLst>
            <pc:docMk/>
            <pc:sldMk cId="3354730039" sldId="266"/>
            <ac:spMk id="3" creationId="{40D87D4B-CB7F-ADA8-C9C3-D4690302031D}"/>
          </ac:spMkLst>
        </pc:spChg>
        <pc:spChg chg="add del">
          <ac:chgData name="Mehtätalo Kati Elisa" userId="S::kati.mehtatalo@ysedu.fi::a3b6b8f3-5f8a-4697-a426-e33e892e7a04" providerId="AD" clId="Web-{26AE79BE-B0F0-4592-ACB4-A441AA727F75}" dt="2023-01-25T11:19:50.251" v="340"/>
          <ac:spMkLst>
            <pc:docMk/>
            <pc:sldMk cId="3354730039" sldId="266"/>
            <ac:spMk id="9" creationId="{86C7B4A1-154A-4DF0-AC46-F88D75A2E0FD}"/>
          </ac:spMkLst>
        </pc:spChg>
        <pc:spChg chg="add del">
          <ac:chgData name="Mehtätalo Kati Elisa" userId="S::kati.mehtatalo@ysedu.fi::a3b6b8f3-5f8a-4697-a426-e33e892e7a04" providerId="AD" clId="Web-{26AE79BE-B0F0-4592-ACB4-A441AA727F75}" dt="2023-01-25T11:18:48.875" v="327"/>
          <ac:spMkLst>
            <pc:docMk/>
            <pc:sldMk cId="3354730039" sldId="266"/>
            <ac:spMk id="14" creationId="{257363FD-7E77-4145-9483-331A807ADF0E}"/>
          </ac:spMkLst>
        </pc:spChg>
        <pc:spChg chg="add del">
          <ac:chgData name="Mehtätalo Kati Elisa" userId="S::kati.mehtatalo@ysedu.fi::a3b6b8f3-5f8a-4697-a426-e33e892e7a04" providerId="AD" clId="Web-{26AE79BE-B0F0-4592-ACB4-A441AA727F75}" dt="2023-01-25T11:18:57.547" v="329"/>
          <ac:spMkLst>
            <pc:docMk/>
            <pc:sldMk cId="3354730039" sldId="266"/>
            <ac:spMk id="16" creationId="{86C7B4A1-154A-4DF0-AC46-F88D75A2E0FD}"/>
          </ac:spMkLst>
        </pc:spChg>
        <pc:spChg chg="add del">
          <ac:chgData name="Mehtätalo Kati Elisa" userId="S::kati.mehtatalo@ysedu.fi::a3b6b8f3-5f8a-4697-a426-e33e892e7a04" providerId="AD" clId="Web-{26AE79BE-B0F0-4592-ACB4-A441AA727F75}" dt="2023-01-25T11:19:05.250" v="331"/>
          <ac:spMkLst>
            <pc:docMk/>
            <pc:sldMk cId="3354730039" sldId="266"/>
            <ac:spMk id="18" creationId="{86C7B4A1-154A-4DF0-AC46-F88D75A2E0FD}"/>
          </ac:spMkLst>
        </pc:spChg>
        <pc:spChg chg="add del">
          <ac:chgData name="Mehtätalo Kati Elisa" userId="S::kati.mehtatalo@ysedu.fi::a3b6b8f3-5f8a-4697-a426-e33e892e7a04" providerId="AD" clId="Web-{26AE79BE-B0F0-4592-ACB4-A441AA727F75}" dt="2023-01-25T11:19:09.313" v="333"/>
          <ac:spMkLst>
            <pc:docMk/>
            <pc:sldMk cId="3354730039" sldId="266"/>
            <ac:spMk id="21" creationId="{86C7B4A1-154A-4DF0-AC46-F88D75A2E0FD}"/>
          </ac:spMkLst>
        </pc:spChg>
        <pc:spChg chg="add del">
          <ac:chgData name="Mehtätalo Kati Elisa" userId="S::kati.mehtatalo@ysedu.fi::a3b6b8f3-5f8a-4697-a426-e33e892e7a04" providerId="AD" clId="Web-{26AE79BE-B0F0-4592-ACB4-A441AA727F75}" dt="2023-01-25T11:19:15.672" v="335"/>
          <ac:spMkLst>
            <pc:docMk/>
            <pc:sldMk cId="3354730039" sldId="266"/>
            <ac:spMk id="24" creationId="{7FF47CB7-972F-479F-A36D-9E72D26EC8DA}"/>
          </ac:spMkLst>
        </pc:spChg>
        <pc:spChg chg="add del">
          <ac:chgData name="Mehtätalo Kati Elisa" userId="S::kati.mehtatalo@ysedu.fi::a3b6b8f3-5f8a-4697-a426-e33e892e7a04" providerId="AD" clId="Web-{26AE79BE-B0F0-4592-ACB4-A441AA727F75}" dt="2023-01-25T11:19:15.672" v="335"/>
          <ac:spMkLst>
            <pc:docMk/>
            <pc:sldMk cId="3354730039" sldId="266"/>
            <ac:spMk id="25" creationId="{0D153B68-5844-490D-8E67-F616D6D721CA}"/>
          </ac:spMkLst>
        </pc:spChg>
        <pc:spChg chg="add del">
          <ac:chgData name="Mehtätalo Kati Elisa" userId="S::kati.mehtatalo@ysedu.fi::a3b6b8f3-5f8a-4697-a426-e33e892e7a04" providerId="AD" clId="Web-{26AE79BE-B0F0-4592-ACB4-A441AA727F75}" dt="2023-01-25T11:19:15.672" v="335"/>
          <ac:spMkLst>
            <pc:docMk/>
            <pc:sldMk cId="3354730039" sldId="266"/>
            <ac:spMk id="26" creationId="{40D87D4B-CB7F-ADA8-C9C3-D4690302031D}"/>
          </ac:spMkLst>
        </pc:spChg>
        <pc:spChg chg="add del">
          <ac:chgData name="Mehtätalo Kati Elisa" userId="S::kati.mehtatalo@ysedu.fi::a3b6b8f3-5f8a-4697-a426-e33e892e7a04" providerId="AD" clId="Web-{26AE79BE-B0F0-4592-ACB4-A441AA727F75}" dt="2023-01-25T11:19:15.672" v="335"/>
          <ac:spMkLst>
            <pc:docMk/>
            <pc:sldMk cId="3354730039" sldId="266"/>
            <ac:spMk id="27" creationId="{9A0D773F-7A7D-4DBB-9DEA-86BB8B8F4BC8}"/>
          </ac:spMkLst>
        </pc:spChg>
        <pc:spChg chg="add del">
          <ac:chgData name="Mehtätalo Kati Elisa" userId="S::kati.mehtatalo@ysedu.fi::a3b6b8f3-5f8a-4697-a426-e33e892e7a04" providerId="AD" clId="Web-{26AE79BE-B0F0-4592-ACB4-A441AA727F75}" dt="2023-01-25T11:19:25.563" v="337"/>
          <ac:spMkLst>
            <pc:docMk/>
            <pc:sldMk cId="3354730039" sldId="266"/>
            <ac:spMk id="29" creationId="{C5E6CFF1-2F42-4E10-9A97-F116F46F53FE}"/>
          </ac:spMkLst>
        </pc:spChg>
        <pc:spChg chg="add del">
          <ac:chgData name="Mehtätalo Kati Elisa" userId="S::kati.mehtatalo@ysedu.fi::a3b6b8f3-5f8a-4697-a426-e33e892e7a04" providerId="AD" clId="Web-{26AE79BE-B0F0-4592-ACB4-A441AA727F75}" dt="2023-01-25T11:19:25.563" v="337"/>
          <ac:spMkLst>
            <pc:docMk/>
            <pc:sldMk cId="3354730039" sldId="266"/>
            <ac:spMk id="31" creationId="{40D87D4B-CB7F-ADA8-C9C3-D4690302031D}"/>
          </ac:spMkLst>
        </pc:spChg>
        <pc:spChg chg="add del">
          <ac:chgData name="Mehtätalo Kati Elisa" userId="S::kati.mehtatalo@ysedu.fi::a3b6b8f3-5f8a-4697-a426-e33e892e7a04" providerId="AD" clId="Web-{26AE79BE-B0F0-4592-ACB4-A441AA727F75}" dt="2023-01-25T11:19:49.970" v="339"/>
          <ac:spMkLst>
            <pc:docMk/>
            <pc:sldMk cId="3354730039" sldId="266"/>
            <ac:spMk id="33" creationId="{04812C46-200A-4DEB-A05E-3ED6C68C2387}"/>
          </ac:spMkLst>
        </pc:spChg>
        <pc:spChg chg="add del">
          <ac:chgData name="Mehtätalo Kati Elisa" userId="S::kati.mehtatalo@ysedu.fi::a3b6b8f3-5f8a-4697-a426-e33e892e7a04" providerId="AD" clId="Web-{26AE79BE-B0F0-4592-ACB4-A441AA727F75}" dt="2023-01-25T11:19:49.970" v="339"/>
          <ac:spMkLst>
            <pc:docMk/>
            <pc:sldMk cId="3354730039" sldId="266"/>
            <ac:spMk id="34" creationId="{D1EA859B-E555-4109-94F3-6700E046E008}"/>
          </ac:spMkLst>
        </pc:spChg>
        <pc:spChg chg="add del">
          <ac:chgData name="Mehtätalo Kati Elisa" userId="S::kati.mehtatalo@ysedu.fi::a3b6b8f3-5f8a-4697-a426-e33e892e7a04" providerId="AD" clId="Web-{26AE79BE-B0F0-4592-ACB4-A441AA727F75}" dt="2023-01-25T11:19:49.970" v="339"/>
          <ac:spMkLst>
            <pc:docMk/>
            <pc:sldMk cId="3354730039" sldId="266"/>
            <ac:spMk id="35" creationId="{40D87D4B-CB7F-ADA8-C9C3-D4690302031D}"/>
          </ac:spMkLst>
        </pc:spChg>
        <pc:spChg chg="add del">
          <ac:chgData name="Mehtätalo Kati Elisa" userId="S::kati.mehtatalo@ysedu.fi::a3b6b8f3-5f8a-4697-a426-e33e892e7a04" providerId="AD" clId="Web-{26AE79BE-B0F0-4592-ACB4-A441AA727F75}" dt="2023-01-25T11:27:07.652" v="362"/>
          <ac:spMkLst>
            <pc:docMk/>
            <pc:sldMk cId="3354730039" sldId="266"/>
            <ac:spMk id="37" creationId="{362810D9-2C5A-477D-949C-C191895477F3}"/>
          </ac:spMkLst>
        </pc:spChg>
        <pc:spChg chg="add del">
          <ac:chgData name="Mehtätalo Kati Elisa" userId="S::kati.mehtatalo@ysedu.fi::a3b6b8f3-5f8a-4697-a426-e33e892e7a04" providerId="AD" clId="Web-{26AE79BE-B0F0-4592-ACB4-A441AA727F75}" dt="2023-01-25T11:27:07.652" v="362"/>
          <ac:spMkLst>
            <pc:docMk/>
            <pc:sldMk cId="3354730039" sldId="266"/>
            <ac:spMk id="38" creationId="{081E4A58-353D-44AE-B2FC-2A74E2E400F7}"/>
          </ac:spMkLst>
        </pc:spChg>
        <pc:spChg chg="add del mod ord">
          <ac:chgData name="Mehtätalo Kati Elisa" userId="S::kati.mehtatalo@ysedu.fi::a3b6b8f3-5f8a-4697-a426-e33e892e7a04" providerId="AD" clId="Web-{26AE79BE-B0F0-4592-ACB4-A441AA727F75}" dt="2023-01-25T11:32:49.472" v="367"/>
          <ac:spMkLst>
            <pc:docMk/>
            <pc:sldMk cId="3354730039" sldId="266"/>
            <ac:spMk id="39" creationId="{40D87D4B-CB7F-ADA8-C9C3-D4690302031D}"/>
          </ac:spMkLst>
        </pc:spChg>
        <pc:spChg chg="add del">
          <ac:chgData name="Mehtätalo Kati Elisa" userId="S::kati.mehtatalo@ysedu.fi::a3b6b8f3-5f8a-4697-a426-e33e892e7a04" providerId="AD" clId="Web-{26AE79BE-B0F0-4592-ACB4-A441AA727F75}" dt="2023-01-25T11:32:49.472" v="367"/>
          <ac:spMkLst>
            <pc:docMk/>
            <pc:sldMk cId="3354730039" sldId="266"/>
            <ac:spMk id="44" creationId="{5D13CC36-B950-4F02-9BAF-9A7EB267398C}"/>
          </ac:spMkLst>
        </pc:spChg>
        <pc:spChg chg="add del">
          <ac:chgData name="Mehtätalo Kati Elisa" userId="S::kati.mehtatalo@ysedu.fi::a3b6b8f3-5f8a-4697-a426-e33e892e7a04" providerId="AD" clId="Web-{26AE79BE-B0F0-4592-ACB4-A441AA727F75}" dt="2023-01-25T11:32:49.472" v="367"/>
          <ac:spMkLst>
            <pc:docMk/>
            <pc:sldMk cId="3354730039" sldId="266"/>
            <ac:spMk id="46" creationId="{4F2E2428-58BA-458D-AA54-05502E63F32F}"/>
          </ac:spMkLst>
        </pc:spChg>
        <pc:spChg chg="add mod ord">
          <ac:chgData name="Mehtätalo Kati Elisa" userId="S::kati.mehtatalo@ysedu.fi::a3b6b8f3-5f8a-4697-a426-e33e892e7a04" providerId="AD" clId="Web-{26AE79BE-B0F0-4592-ACB4-A441AA727F75}" dt="2023-01-25T11:46:41.366" v="387" actId="14100"/>
          <ac:spMkLst>
            <pc:docMk/>
            <pc:sldMk cId="3354730039" sldId="266"/>
            <ac:spMk id="50" creationId="{40D87D4B-CB7F-ADA8-C9C3-D4690302031D}"/>
          </ac:spMkLst>
        </pc:spChg>
        <pc:spChg chg="add del">
          <ac:chgData name="Mehtätalo Kati Elisa" userId="S::kati.mehtatalo@ysedu.fi::a3b6b8f3-5f8a-4697-a426-e33e892e7a04" providerId="AD" clId="Web-{26AE79BE-B0F0-4592-ACB4-A441AA727F75}" dt="2023-01-25T11:33:27.317" v="373"/>
          <ac:spMkLst>
            <pc:docMk/>
            <pc:sldMk cId="3354730039" sldId="266"/>
            <ac:spMk id="51" creationId="{6A84B152-3496-4C52-AF08-97AFFC09DD2C}"/>
          </ac:spMkLst>
        </pc:spChg>
        <pc:spChg chg="add del">
          <ac:chgData name="Mehtätalo Kati Elisa" userId="S::kati.mehtatalo@ysedu.fi::a3b6b8f3-5f8a-4697-a426-e33e892e7a04" providerId="AD" clId="Web-{26AE79BE-B0F0-4592-ACB4-A441AA727F75}" dt="2023-01-25T11:33:27.317" v="373"/>
          <ac:spMkLst>
            <pc:docMk/>
            <pc:sldMk cId="3354730039" sldId="266"/>
            <ac:spMk id="53" creationId="{6B2ADB95-0FA3-4BD7-A8AC-89D014A83E5B}"/>
          </ac:spMkLst>
        </pc:spChg>
        <pc:spChg chg="add del">
          <ac:chgData name="Mehtätalo Kati Elisa" userId="S::kati.mehtatalo@ysedu.fi::a3b6b8f3-5f8a-4697-a426-e33e892e7a04" providerId="AD" clId="Web-{26AE79BE-B0F0-4592-ACB4-A441AA727F75}" dt="2023-01-25T11:33:27.317" v="373"/>
          <ac:spMkLst>
            <pc:docMk/>
            <pc:sldMk cId="3354730039" sldId="266"/>
            <ac:spMk id="55" creationId="{C924DBCE-E731-4B22-8181-A39C1D86276C}"/>
          </ac:spMkLst>
        </pc:spChg>
        <pc:spChg chg="add del">
          <ac:chgData name="Mehtätalo Kati Elisa" userId="S::kati.mehtatalo@ysedu.fi::a3b6b8f3-5f8a-4697-a426-e33e892e7a04" providerId="AD" clId="Web-{26AE79BE-B0F0-4592-ACB4-A441AA727F75}" dt="2023-01-25T11:33:27.317" v="373"/>
          <ac:spMkLst>
            <pc:docMk/>
            <pc:sldMk cId="3354730039" sldId="266"/>
            <ac:spMk id="57" creationId="{4CBF9756-6AC8-4C65-84DF-56FBFFA1D873}"/>
          </ac:spMkLst>
        </pc:spChg>
        <pc:spChg chg="add del">
          <ac:chgData name="Mehtätalo Kati Elisa" userId="S::kati.mehtatalo@ysedu.fi::a3b6b8f3-5f8a-4697-a426-e33e892e7a04" providerId="AD" clId="Web-{26AE79BE-B0F0-4592-ACB4-A441AA727F75}" dt="2023-01-25T11:33:27.317" v="373"/>
          <ac:spMkLst>
            <pc:docMk/>
            <pc:sldMk cId="3354730039" sldId="266"/>
            <ac:spMk id="59" creationId="{2D385988-EAAF-4C27-AF8A-2BFBECAF3D4F}"/>
          </ac:spMkLst>
        </pc:spChg>
        <pc:spChg chg="add del">
          <ac:chgData name="Mehtätalo Kati Elisa" userId="S::kati.mehtatalo@ysedu.fi::a3b6b8f3-5f8a-4697-a426-e33e892e7a04" providerId="AD" clId="Web-{26AE79BE-B0F0-4592-ACB4-A441AA727F75}" dt="2023-01-25T11:33:27.317" v="373"/>
          <ac:spMkLst>
            <pc:docMk/>
            <pc:sldMk cId="3354730039" sldId="266"/>
            <ac:spMk id="63" creationId="{B621D332-7329-4994-8836-C429A51B7549}"/>
          </ac:spMkLst>
        </pc:spChg>
        <pc:spChg chg="add del">
          <ac:chgData name="Mehtätalo Kati Elisa" userId="S::kati.mehtatalo@ysedu.fi::a3b6b8f3-5f8a-4697-a426-e33e892e7a04" providerId="AD" clId="Web-{26AE79BE-B0F0-4592-ACB4-A441AA727F75}" dt="2023-01-25T11:33:27.317" v="373"/>
          <ac:spMkLst>
            <pc:docMk/>
            <pc:sldMk cId="3354730039" sldId="266"/>
            <ac:spMk id="65" creationId="{2D20F754-35A9-4508-BE3C-C59996D1437B}"/>
          </ac:spMkLst>
        </pc:spChg>
        <pc:spChg chg="add del mod ord">
          <ac:chgData name="Mehtätalo Kati Elisa" userId="S::kati.mehtatalo@ysedu.fi::a3b6b8f3-5f8a-4697-a426-e33e892e7a04" providerId="AD" clId="Web-{26AE79BE-B0F0-4592-ACB4-A441AA727F75}" dt="2023-01-25T11:20:55.440" v="346"/>
          <ac:spMkLst>
            <pc:docMk/>
            <pc:sldMk cId="3354730039" sldId="266"/>
            <ac:spMk id="111" creationId="{80B989C2-2779-88A6-81ED-050EEFA63FFA}"/>
          </ac:spMkLst>
        </pc:spChg>
        <pc:spChg chg="add mod ord">
          <ac:chgData name="Mehtätalo Kati Elisa" userId="S::kati.mehtatalo@ysedu.fi::a3b6b8f3-5f8a-4697-a426-e33e892e7a04" providerId="AD" clId="Web-{26AE79BE-B0F0-4592-ACB4-A441AA727F75}" dt="2023-01-25T11:35:07.819" v="384" actId="20577"/>
          <ac:spMkLst>
            <pc:docMk/>
            <pc:sldMk cId="3354730039" sldId="266"/>
            <ac:spMk id="152" creationId="{831282FE-24E2-8A63-76E1-5DA472E52B4D}"/>
          </ac:spMkLst>
        </pc:spChg>
        <pc:graphicFrameChg chg="add del">
          <ac:chgData name="Mehtätalo Kati Elisa" userId="S::kati.mehtatalo@ysedu.fi::a3b6b8f3-5f8a-4697-a426-e33e892e7a04" providerId="AD" clId="Web-{26AE79BE-B0F0-4592-ACB4-A441AA727F75}" dt="2023-01-25T11:18:57.547" v="329"/>
          <ac:graphicFrameMkLst>
            <pc:docMk/>
            <pc:sldMk cId="3354730039" sldId="266"/>
            <ac:graphicFrameMk id="11" creationId="{90BDEA3D-FACC-454D-F2CB-18AAACB6DBAF}"/>
          </ac:graphicFrameMkLst>
        </pc:graphicFrameChg>
        <pc:graphicFrameChg chg="add del">
          <ac:chgData name="Mehtätalo Kati Elisa" userId="S::kati.mehtatalo@ysedu.fi::a3b6b8f3-5f8a-4697-a426-e33e892e7a04" providerId="AD" clId="Web-{26AE79BE-B0F0-4592-ACB4-A441AA727F75}" dt="2023-01-25T11:19:05.250" v="331"/>
          <ac:graphicFrameMkLst>
            <pc:docMk/>
            <pc:sldMk cId="3354730039" sldId="266"/>
            <ac:graphicFrameMk id="19" creationId="{F7D9A629-8ABF-81F1-90B3-0204FFA23EEF}"/>
          </ac:graphicFrameMkLst>
        </pc:graphicFrameChg>
        <pc:graphicFrameChg chg="add del">
          <ac:chgData name="Mehtätalo Kati Elisa" userId="S::kati.mehtatalo@ysedu.fi::a3b6b8f3-5f8a-4697-a426-e33e892e7a04" providerId="AD" clId="Web-{26AE79BE-B0F0-4592-ACB4-A441AA727F75}" dt="2023-01-25T11:19:09.313" v="333"/>
          <ac:graphicFrameMkLst>
            <pc:docMk/>
            <pc:sldMk cId="3354730039" sldId="266"/>
            <ac:graphicFrameMk id="22" creationId="{BAF1732D-DDC1-134A-D57E-B36C449C9055}"/>
          </ac:graphicFrameMkLst>
        </pc:graphicFrameChg>
        <pc:graphicFrameChg chg="add del">
          <ac:chgData name="Mehtätalo Kati Elisa" userId="S::kati.mehtatalo@ysedu.fi::a3b6b8f3-5f8a-4697-a426-e33e892e7a04" providerId="AD" clId="Web-{26AE79BE-B0F0-4592-ACB4-A441AA727F75}" dt="2023-01-25T11:32:49.457" v="366"/>
          <ac:graphicFrameMkLst>
            <pc:docMk/>
            <pc:sldMk cId="3354730039" sldId="266"/>
            <ac:graphicFrameMk id="48" creationId="{94495595-EE07-2632-C5FF-94230BC49B1B}"/>
          </ac:graphicFrameMkLst>
        </pc:graphicFrameChg>
        <pc:picChg chg="mod ord">
          <ac:chgData name="Mehtätalo Kati Elisa" userId="S::kati.mehtatalo@ysedu.fi::a3b6b8f3-5f8a-4697-a426-e33e892e7a04" providerId="AD" clId="Web-{26AE79BE-B0F0-4592-ACB4-A441AA727F75}" dt="2023-01-25T11:34:39.584" v="382" actId="1076"/>
          <ac:picMkLst>
            <pc:docMk/>
            <pc:sldMk cId="3354730039" sldId="266"/>
            <ac:picMk id="4" creationId="{3492CE27-31BD-3B9C-8A5C-C72832A4EF78}"/>
          </ac:picMkLst>
        </pc:picChg>
        <pc:cxnChg chg="add del">
          <ac:chgData name="Mehtätalo Kati Elisa" userId="S::kati.mehtatalo@ysedu.fi::a3b6b8f3-5f8a-4697-a426-e33e892e7a04" providerId="AD" clId="Web-{26AE79BE-B0F0-4592-ACB4-A441AA727F75}" dt="2023-01-25T11:19:25.563" v="337"/>
          <ac:cxnSpMkLst>
            <pc:docMk/>
            <pc:sldMk cId="3354730039" sldId="266"/>
            <ac:cxnSpMk id="30" creationId="{67182200-4859-4C8D-BCBB-55B245C28BA3}"/>
          </ac:cxnSpMkLst>
        </pc:cxnChg>
        <pc:cxnChg chg="add del">
          <ac:chgData name="Mehtätalo Kati Elisa" userId="S::kati.mehtatalo@ysedu.fi::a3b6b8f3-5f8a-4697-a426-e33e892e7a04" providerId="AD" clId="Web-{26AE79BE-B0F0-4592-ACB4-A441AA727F75}" dt="2023-01-25T11:33:27.317" v="373"/>
          <ac:cxnSpMkLst>
            <pc:docMk/>
            <pc:sldMk cId="3354730039" sldId="266"/>
            <ac:cxnSpMk id="61" creationId="{43621FD4-D14D-45D5-9A57-9A2DE5EA59C0}"/>
          </ac:cxnSpMkLst>
        </pc:cxnChg>
      </pc:sldChg>
      <pc:sldChg chg="addSp delSp modSp new mod ord setBg modClrScheme setClrOvrMap chgLayout">
        <pc:chgData name="Mehtätalo Kati Elisa" userId="S::kati.mehtatalo@ysedu.fi::a3b6b8f3-5f8a-4697-a426-e33e892e7a04" providerId="AD" clId="Web-{26AE79BE-B0F0-4592-ACB4-A441AA727F75}" dt="2023-01-25T12:58:16.489" v="622" actId="20577"/>
        <pc:sldMkLst>
          <pc:docMk/>
          <pc:sldMk cId="3424727311" sldId="278"/>
        </pc:sldMkLst>
        <pc:spChg chg="mod ord">
          <ac:chgData name="Mehtätalo Kati Elisa" userId="S::kati.mehtatalo@ysedu.fi::a3b6b8f3-5f8a-4697-a426-e33e892e7a04" providerId="AD" clId="Web-{26AE79BE-B0F0-4592-ACB4-A441AA727F75}" dt="2023-01-25T12:56:29.598" v="618"/>
          <ac:spMkLst>
            <pc:docMk/>
            <pc:sldMk cId="3424727311" sldId="278"/>
            <ac:spMk id="2" creationId="{B414564B-95A5-F31C-2002-4B56F129E585}"/>
          </ac:spMkLst>
        </pc:spChg>
        <pc:spChg chg="mod ord">
          <ac:chgData name="Mehtätalo Kati Elisa" userId="S::kati.mehtatalo@ysedu.fi::a3b6b8f3-5f8a-4697-a426-e33e892e7a04" providerId="AD" clId="Web-{26AE79BE-B0F0-4592-ACB4-A441AA727F75}" dt="2023-01-25T12:56:29.598" v="618"/>
          <ac:spMkLst>
            <pc:docMk/>
            <pc:sldMk cId="3424727311" sldId="278"/>
            <ac:spMk id="3" creationId="{97855009-8942-5CA3-F757-03BA5E352A48}"/>
          </ac:spMkLst>
        </pc:spChg>
        <pc:spChg chg="add mod ord">
          <ac:chgData name="Mehtätalo Kati Elisa" userId="S::kati.mehtatalo@ysedu.fi::a3b6b8f3-5f8a-4697-a426-e33e892e7a04" providerId="AD" clId="Web-{26AE79BE-B0F0-4592-ACB4-A441AA727F75}" dt="2023-01-25T12:58:16.489" v="622" actId="20577"/>
          <ac:spMkLst>
            <pc:docMk/>
            <pc:sldMk cId="3424727311" sldId="278"/>
            <ac:spMk id="4" creationId="{A3F86B8C-2828-F1EA-B009-1B80C01BEB35}"/>
          </ac:spMkLst>
        </pc:spChg>
        <pc:spChg chg="add del">
          <ac:chgData name="Mehtätalo Kati Elisa" userId="S::kati.mehtatalo@ysedu.fi::a3b6b8f3-5f8a-4697-a426-e33e892e7a04" providerId="AD" clId="Web-{26AE79BE-B0F0-4592-ACB4-A441AA727F75}" dt="2023-01-25T12:48:05.108" v="431"/>
          <ac:spMkLst>
            <pc:docMk/>
            <pc:sldMk cId="3424727311" sldId="278"/>
            <ac:spMk id="9" creationId="{1E214AA7-F028-4A0D-8698-61AEC754D1BC}"/>
          </ac:spMkLst>
        </pc:spChg>
        <pc:spChg chg="add del">
          <ac:chgData name="Mehtätalo Kati Elisa" userId="S::kati.mehtatalo@ysedu.fi::a3b6b8f3-5f8a-4697-a426-e33e892e7a04" providerId="AD" clId="Web-{26AE79BE-B0F0-4592-ACB4-A441AA727F75}" dt="2023-01-25T12:56:29.598" v="618"/>
          <ac:spMkLst>
            <pc:docMk/>
            <pc:sldMk cId="3424727311" sldId="278"/>
            <ac:spMk id="16" creationId="{4C608BEB-860E-4094-8511-78603564A75E}"/>
          </ac:spMkLst>
        </pc:spChg>
        <pc:spChg chg="add del">
          <ac:chgData name="Mehtätalo Kati Elisa" userId="S::kati.mehtatalo@ysedu.fi::a3b6b8f3-5f8a-4697-a426-e33e892e7a04" providerId="AD" clId="Web-{26AE79BE-B0F0-4592-ACB4-A441AA727F75}" dt="2023-01-25T12:56:26.551" v="615"/>
          <ac:spMkLst>
            <pc:docMk/>
            <pc:sldMk cId="3424727311" sldId="278"/>
            <ac:spMk id="23" creationId="{B36F400F-DF28-43BC-8D8E-4929793B392A}"/>
          </ac:spMkLst>
        </pc:spChg>
        <pc:spChg chg="add del">
          <ac:chgData name="Mehtätalo Kati Elisa" userId="S::kati.mehtatalo@ysedu.fi::a3b6b8f3-5f8a-4697-a426-e33e892e7a04" providerId="AD" clId="Web-{26AE79BE-B0F0-4592-ACB4-A441AA727F75}" dt="2023-01-25T12:56:29.598" v="617"/>
          <ac:spMkLst>
            <pc:docMk/>
            <pc:sldMk cId="3424727311" sldId="278"/>
            <ac:spMk id="25" creationId="{3EAD2937-F230-41D4-B9C5-975B129BFC20}"/>
          </ac:spMkLst>
        </pc:spChg>
        <pc:spChg chg="add del">
          <ac:chgData name="Mehtätalo Kati Elisa" userId="S::kati.mehtatalo@ysedu.fi::a3b6b8f3-5f8a-4697-a426-e33e892e7a04" providerId="AD" clId="Web-{26AE79BE-B0F0-4592-ACB4-A441AA727F75}" dt="2023-01-25T12:56:29.598" v="617"/>
          <ac:spMkLst>
            <pc:docMk/>
            <pc:sldMk cId="3424727311" sldId="278"/>
            <ac:spMk id="26" creationId="{21739CA5-F0F5-48E1-8E8C-F24B71827E46}"/>
          </ac:spMkLst>
        </pc:spChg>
        <pc:spChg chg="add del">
          <ac:chgData name="Mehtätalo Kati Elisa" userId="S::kati.mehtatalo@ysedu.fi::a3b6b8f3-5f8a-4697-a426-e33e892e7a04" providerId="AD" clId="Web-{26AE79BE-B0F0-4592-ACB4-A441AA727F75}" dt="2023-01-25T12:56:29.598" v="617"/>
          <ac:spMkLst>
            <pc:docMk/>
            <pc:sldMk cId="3424727311" sldId="278"/>
            <ac:spMk id="27" creationId="{CCD444A3-C338-4886-B7F1-4BA2AF46EB64}"/>
          </ac:spMkLst>
        </pc:spChg>
        <pc:spChg chg="add">
          <ac:chgData name="Mehtätalo Kati Elisa" userId="S::kati.mehtatalo@ysedu.fi::a3b6b8f3-5f8a-4697-a426-e33e892e7a04" providerId="AD" clId="Web-{26AE79BE-B0F0-4592-ACB4-A441AA727F75}" dt="2023-01-25T12:56:29.598" v="618"/>
          <ac:spMkLst>
            <pc:docMk/>
            <pc:sldMk cId="3424727311" sldId="278"/>
            <ac:spMk id="29" creationId="{B36F400F-DF28-43BC-8D8E-4929793B392A}"/>
          </ac:spMkLst>
        </pc:spChg>
        <pc:cxnChg chg="add del">
          <ac:chgData name="Mehtätalo Kati Elisa" userId="S::kati.mehtatalo@ysedu.fi::a3b6b8f3-5f8a-4697-a426-e33e892e7a04" providerId="AD" clId="Web-{26AE79BE-B0F0-4592-ACB4-A441AA727F75}" dt="2023-01-25T12:48:05.108" v="431"/>
          <ac:cxnSpMkLst>
            <pc:docMk/>
            <pc:sldMk cId="3424727311" sldId="278"/>
            <ac:cxnSpMk id="11" creationId="{D6206FDC-2777-4D7F-AF9C-73413DA664C9}"/>
          </ac:cxnSpMkLst>
        </pc:cxnChg>
        <pc:cxnChg chg="add del">
          <ac:chgData name="Mehtätalo Kati Elisa" userId="S::kati.mehtatalo@ysedu.fi::a3b6b8f3-5f8a-4697-a426-e33e892e7a04" providerId="AD" clId="Web-{26AE79BE-B0F0-4592-ACB4-A441AA727F75}" dt="2023-01-25T12:56:29.598" v="618"/>
          <ac:cxnSpMkLst>
            <pc:docMk/>
            <pc:sldMk cId="3424727311" sldId="278"/>
            <ac:cxnSpMk id="18" creationId="{1F16A8D4-FE87-4604-88B2-394B5D1EB437}"/>
          </ac:cxnSpMkLst>
        </pc:cxnChg>
      </pc:sldChg>
      <pc:sldChg chg="new del">
        <pc:chgData name="Mehtätalo Kati Elisa" userId="S::kati.mehtatalo@ysedu.fi::a3b6b8f3-5f8a-4697-a426-e33e892e7a04" providerId="AD" clId="Web-{26AE79BE-B0F0-4592-ACB4-A441AA727F75}" dt="2023-01-25T12:57:50.286" v="621"/>
        <pc:sldMkLst>
          <pc:docMk/>
          <pc:sldMk cId="2808971167" sldId="279"/>
        </pc:sldMkLst>
      </pc:sldChg>
    </pc:docChg>
  </pc:docChgLst>
  <pc:docChgLst>
    <pc:chgData name="Mehtätalo Kati Elisa" userId="S::kati.mehtatalo@ysedu.fi::a3b6b8f3-5f8a-4697-a426-e33e892e7a04" providerId="AD" clId="Web-{16FBC25A-E322-79D4-3AF1-0E325DF93740}"/>
    <pc:docChg chg="addSld modSld">
      <pc:chgData name="Mehtätalo Kati Elisa" userId="S::kati.mehtatalo@ysedu.fi::a3b6b8f3-5f8a-4697-a426-e33e892e7a04" providerId="AD" clId="Web-{16FBC25A-E322-79D4-3AF1-0E325DF93740}" dt="2022-09-30T07:08:56.963" v="1225" actId="1076"/>
      <pc:docMkLst>
        <pc:docMk/>
      </pc:docMkLst>
      <pc:sldChg chg="modSp">
        <pc:chgData name="Mehtätalo Kati Elisa" userId="S::kati.mehtatalo@ysedu.fi::a3b6b8f3-5f8a-4697-a426-e33e892e7a04" providerId="AD" clId="Web-{16FBC25A-E322-79D4-3AF1-0E325DF93740}" dt="2022-09-29T17:03:22.182" v="25" actId="20577"/>
        <pc:sldMkLst>
          <pc:docMk/>
          <pc:sldMk cId="1326992554" sldId="258"/>
        </pc:sldMkLst>
        <pc:spChg chg="mod">
          <ac:chgData name="Mehtätalo Kati Elisa" userId="S::kati.mehtatalo@ysedu.fi::a3b6b8f3-5f8a-4697-a426-e33e892e7a04" providerId="AD" clId="Web-{16FBC25A-E322-79D4-3AF1-0E325DF93740}" dt="2022-09-29T17:03:22.182" v="25" actId="20577"/>
          <ac:spMkLst>
            <pc:docMk/>
            <pc:sldMk cId="1326992554" sldId="258"/>
            <ac:spMk id="2" creationId="{2A3E0CD6-0384-8E95-CBE4-04D53922F72F}"/>
          </ac:spMkLst>
        </pc:spChg>
        <pc:spChg chg="mod">
          <ac:chgData name="Mehtätalo Kati Elisa" userId="S::kati.mehtatalo@ysedu.fi::a3b6b8f3-5f8a-4697-a426-e33e892e7a04" providerId="AD" clId="Web-{16FBC25A-E322-79D4-3AF1-0E325DF93740}" dt="2022-09-29T17:03:17.604" v="24" actId="14100"/>
          <ac:spMkLst>
            <pc:docMk/>
            <pc:sldMk cId="1326992554" sldId="258"/>
            <ac:spMk id="3" creationId="{F72F14D9-CB84-7D0F-C1EE-664AECBAE4E9}"/>
          </ac:spMkLst>
        </pc:spChg>
      </pc:sldChg>
      <pc:sldChg chg="addSp delSp modSp mod setClrOvrMap">
        <pc:chgData name="Mehtätalo Kati Elisa" userId="S::kati.mehtatalo@ysedu.fi::a3b6b8f3-5f8a-4697-a426-e33e892e7a04" providerId="AD" clId="Web-{16FBC25A-E322-79D4-3AF1-0E325DF93740}" dt="2022-09-29T17:22:40.312" v="454" actId="20577"/>
        <pc:sldMkLst>
          <pc:docMk/>
          <pc:sldMk cId="1746478878" sldId="260"/>
        </pc:sldMkLst>
        <pc:spChg chg="mod">
          <ac:chgData name="Mehtätalo Kati Elisa" userId="S::kati.mehtatalo@ysedu.fi::a3b6b8f3-5f8a-4697-a426-e33e892e7a04" providerId="AD" clId="Web-{16FBC25A-E322-79D4-3AF1-0E325DF93740}" dt="2022-09-29T17:22:40.312" v="454" actId="20577"/>
          <ac:spMkLst>
            <pc:docMk/>
            <pc:sldMk cId="1746478878" sldId="260"/>
            <ac:spMk id="2" creationId="{3B36B0AA-382F-7E92-5619-7683BFAD46B2}"/>
          </ac:spMkLst>
        </pc:spChg>
        <pc:spChg chg="del">
          <ac:chgData name="Mehtätalo Kati Elisa" userId="S::kati.mehtatalo@ysedu.fi::a3b6b8f3-5f8a-4697-a426-e33e892e7a04" providerId="AD" clId="Web-{16FBC25A-E322-79D4-3AF1-0E325DF93740}" dt="2022-09-29T17:21:53.297" v="451"/>
          <ac:spMkLst>
            <pc:docMk/>
            <pc:sldMk cId="1746478878" sldId="260"/>
            <ac:spMk id="33" creationId="{96CF2A2B-0745-440C-9224-C5C6A0A4286F}"/>
          </ac:spMkLst>
        </pc:spChg>
        <pc:spChg chg="del">
          <ac:chgData name="Mehtätalo Kati Elisa" userId="S::kati.mehtatalo@ysedu.fi::a3b6b8f3-5f8a-4697-a426-e33e892e7a04" providerId="AD" clId="Web-{16FBC25A-E322-79D4-3AF1-0E325DF93740}" dt="2022-09-29T17:21:53.297" v="451"/>
          <ac:spMkLst>
            <pc:docMk/>
            <pc:sldMk cId="1746478878" sldId="260"/>
            <ac:spMk id="34" creationId="{75BE6D6B-84C9-4D2B-97EB-773B7369EF82}"/>
          </ac:spMkLst>
        </pc:spChg>
        <pc:spChg chg="add">
          <ac:chgData name="Mehtätalo Kati Elisa" userId="S::kati.mehtatalo@ysedu.fi::a3b6b8f3-5f8a-4697-a426-e33e892e7a04" providerId="AD" clId="Web-{16FBC25A-E322-79D4-3AF1-0E325DF93740}" dt="2022-09-29T17:21:53.297" v="451"/>
          <ac:spMkLst>
            <pc:docMk/>
            <pc:sldMk cId="1746478878" sldId="260"/>
            <ac:spMk id="39" creationId="{9228552E-C8B1-4A80-8448-0787CE0FC704}"/>
          </ac:spMkLst>
        </pc:spChg>
        <pc:graphicFrameChg chg="mod modGraphic">
          <ac:chgData name="Mehtätalo Kati Elisa" userId="S::kati.mehtatalo@ysedu.fi::a3b6b8f3-5f8a-4697-a426-e33e892e7a04" providerId="AD" clId="Web-{16FBC25A-E322-79D4-3AF1-0E325DF93740}" dt="2022-09-29T17:22:10.859" v="453" actId="20577"/>
          <ac:graphicFrameMkLst>
            <pc:docMk/>
            <pc:sldMk cId="1746478878" sldId="260"/>
            <ac:graphicFrameMk id="22" creationId="{3A116F48-0F7D-7DC3-1E7E-5018B45BCFC9}"/>
          </ac:graphicFrameMkLst>
        </pc:graphicFrameChg>
        <pc:picChg chg="mod">
          <ac:chgData name="Mehtätalo Kati Elisa" userId="S::kati.mehtatalo@ysedu.fi::a3b6b8f3-5f8a-4697-a426-e33e892e7a04" providerId="AD" clId="Web-{16FBC25A-E322-79D4-3AF1-0E325DF93740}" dt="2022-09-29T17:21:53.297" v="451"/>
          <ac:picMkLst>
            <pc:docMk/>
            <pc:sldMk cId="1746478878" sldId="260"/>
            <ac:picMk id="4" creationId="{B8B63ECF-35F4-31F5-4510-A5D573C02E32}"/>
          </ac:picMkLst>
        </pc:picChg>
      </pc:sldChg>
      <pc:sldChg chg="modSp">
        <pc:chgData name="Mehtätalo Kati Elisa" userId="S::kati.mehtatalo@ysedu.fi::a3b6b8f3-5f8a-4697-a426-e33e892e7a04" providerId="AD" clId="Web-{16FBC25A-E322-79D4-3AF1-0E325DF93740}" dt="2022-09-29T18:35:39.398" v="1205" actId="20577"/>
        <pc:sldMkLst>
          <pc:docMk/>
          <pc:sldMk cId="3155456812" sldId="261"/>
        </pc:sldMkLst>
        <pc:spChg chg="mod">
          <ac:chgData name="Mehtätalo Kati Elisa" userId="S::kati.mehtatalo@ysedu.fi::a3b6b8f3-5f8a-4697-a426-e33e892e7a04" providerId="AD" clId="Web-{16FBC25A-E322-79D4-3AF1-0E325DF93740}" dt="2022-09-29T18:35:39.398" v="1205" actId="20577"/>
          <ac:spMkLst>
            <pc:docMk/>
            <pc:sldMk cId="3155456812" sldId="261"/>
            <ac:spMk id="2" creationId="{182F91DD-4AB5-CE51-EA6C-533A9FBC8015}"/>
          </ac:spMkLst>
        </pc:spChg>
        <pc:graphicFrameChg chg="modGraphic">
          <ac:chgData name="Mehtätalo Kati Elisa" userId="S::kati.mehtatalo@ysedu.fi::a3b6b8f3-5f8a-4697-a426-e33e892e7a04" providerId="AD" clId="Web-{16FBC25A-E322-79D4-3AF1-0E325DF93740}" dt="2022-09-29T17:23:27.124" v="460" actId="20577"/>
          <ac:graphicFrameMkLst>
            <pc:docMk/>
            <pc:sldMk cId="3155456812" sldId="261"/>
            <ac:graphicFrameMk id="5" creationId="{37A6FE3E-5F6D-9B5E-9D1A-89B890AD75B9}"/>
          </ac:graphicFrameMkLst>
        </pc:graphicFrameChg>
      </pc:sldChg>
      <pc:sldChg chg="modSp">
        <pc:chgData name="Mehtätalo Kati Elisa" userId="S::kati.mehtatalo@ysedu.fi::a3b6b8f3-5f8a-4697-a426-e33e892e7a04" providerId="AD" clId="Web-{16FBC25A-E322-79D4-3AF1-0E325DF93740}" dt="2022-09-29T17:24:28.999" v="485" actId="20577"/>
        <pc:sldMkLst>
          <pc:docMk/>
          <pc:sldMk cId="4216404415" sldId="262"/>
        </pc:sldMkLst>
        <pc:spChg chg="mod">
          <ac:chgData name="Mehtätalo Kati Elisa" userId="S::kati.mehtatalo@ysedu.fi::a3b6b8f3-5f8a-4697-a426-e33e892e7a04" providerId="AD" clId="Web-{16FBC25A-E322-79D4-3AF1-0E325DF93740}" dt="2022-09-29T17:24:28.999" v="485" actId="20577"/>
          <ac:spMkLst>
            <pc:docMk/>
            <pc:sldMk cId="4216404415" sldId="262"/>
            <ac:spMk id="2" creationId="{233C8C33-D974-E9AA-A3C2-416F0AC7439E}"/>
          </ac:spMkLst>
        </pc:spChg>
        <pc:spChg chg="mod">
          <ac:chgData name="Mehtätalo Kati Elisa" userId="S::kati.mehtatalo@ysedu.fi::a3b6b8f3-5f8a-4697-a426-e33e892e7a04" providerId="AD" clId="Web-{16FBC25A-E322-79D4-3AF1-0E325DF93740}" dt="2022-09-29T17:23:57.765" v="463" actId="14100"/>
          <ac:spMkLst>
            <pc:docMk/>
            <pc:sldMk cId="4216404415" sldId="262"/>
            <ac:spMk id="3" creationId="{99E36ADD-D5E5-6B4D-7BCE-AB47557F0C2D}"/>
          </ac:spMkLst>
        </pc:spChg>
      </pc:sldChg>
      <pc:sldChg chg="modSp">
        <pc:chgData name="Mehtätalo Kati Elisa" userId="S::kati.mehtatalo@ysedu.fi::a3b6b8f3-5f8a-4697-a426-e33e892e7a04" providerId="AD" clId="Web-{16FBC25A-E322-79D4-3AF1-0E325DF93740}" dt="2022-09-29T17:25:50.561" v="515" actId="1076"/>
        <pc:sldMkLst>
          <pc:docMk/>
          <pc:sldMk cId="2758740721" sldId="263"/>
        </pc:sldMkLst>
        <pc:spChg chg="mod">
          <ac:chgData name="Mehtätalo Kati Elisa" userId="S::kati.mehtatalo@ysedu.fi::a3b6b8f3-5f8a-4697-a426-e33e892e7a04" providerId="AD" clId="Web-{16FBC25A-E322-79D4-3AF1-0E325DF93740}" dt="2022-09-29T17:25:45.529" v="514" actId="14100"/>
          <ac:spMkLst>
            <pc:docMk/>
            <pc:sldMk cId="2758740721" sldId="263"/>
            <ac:spMk id="2" creationId="{311495DA-C507-7A68-A276-CBE5AE9100ED}"/>
          </ac:spMkLst>
        </pc:spChg>
        <pc:spChg chg="mod">
          <ac:chgData name="Mehtätalo Kati Elisa" userId="S::kati.mehtatalo@ysedu.fi::a3b6b8f3-5f8a-4697-a426-e33e892e7a04" providerId="AD" clId="Web-{16FBC25A-E322-79D4-3AF1-0E325DF93740}" dt="2022-09-29T17:25:50.561" v="515" actId="1076"/>
          <ac:spMkLst>
            <pc:docMk/>
            <pc:sldMk cId="2758740721" sldId="263"/>
            <ac:spMk id="13" creationId="{86DD887A-41ED-7866-4AB7-49A418954A1B}"/>
          </ac:spMkLst>
        </pc:spChg>
      </pc:sldChg>
      <pc:sldChg chg="modSp">
        <pc:chgData name="Mehtätalo Kati Elisa" userId="S::kati.mehtatalo@ysedu.fi::a3b6b8f3-5f8a-4697-a426-e33e892e7a04" providerId="AD" clId="Web-{16FBC25A-E322-79D4-3AF1-0E325DF93740}" dt="2022-09-29T17:27:19.622" v="527" actId="1076"/>
        <pc:sldMkLst>
          <pc:docMk/>
          <pc:sldMk cId="3546912445" sldId="264"/>
        </pc:sldMkLst>
        <pc:graphicFrameChg chg="mod">
          <ac:chgData name="Mehtätalo Kati Elisa" userId="S::kati.mehtatalo@ysedu.fi::a3b6b8f3-5f8a-4697-a426-e33e892e7a04" providerId="AD" clId="Web-{16FBC25A-E322-79D4-3AF1-0E325DF93740}" dt="2022-09-29T17:27:19.622" v="527" actId="1076"/>
          <ac:graphicFrameMkLst>
            <pc:docMk/>
            <pc:sldMk cId="3546912445" sldId="264"/>
            <ac:graphicFrameMk id="26" creationId="{DA2508A0-88AC-1E06-8306-777E1A71D343}"/>
          </ac:graphicFrameMkLst>
        </pc:graphicFrameChg>
      </pc:sldChg>
      <pc:sldChg chg="addSp modSp">
        <pc:chgData name="Mehtätalo Kati Elisa" userId="S::kati.mehtatalo@ysedu.fi::a3b6b8f3-5f8a-4697-a426-e33e892e7a04" providerId="AD" clId="Web-{16FBC25A-E322-79D4-3AF1-0E325DF93740}" dt="2022-09-29T18:43:22.169" v="1211" actId="20577"/>
        <pc:sldMkLst>
          <pc:docMk/>
          <pc:sldMk cId="1371108788" sldId="265"/>
        </pc:sldMkLst>
        <pc:spChg chg="add mod">
          <ac:chgData name="Mehtätalo Kati Elisa" userId="S::kati.mehtatalo@ysedu.fi::a3b6b8f3-5f8a-4697-a426-e33e892e7a04" providerId="AD" clId="Web-{16FBC25A-E322-79D4-3AF1-0E325DF93740}" dt="2022-09-29T18:43:22.169" v="1211" actId="20577"/>
          <ac:spMkLst>
            <pc:docMk/>
            <pc:sldMk cId="1371108788" sldId="265"/>
            <ac:spMk id="3" creationId="{13504538-E2B3-F45B-3A8D-E5AEF1D6A26A}"/>
          </ac:spMkLst>
        </pc:spChg>
      </pc:sldChg>
      <pc:sldChg chg="modSp">
        <pc:chgData name="Mehtätalo Kati Elisa" userId="S::kati.mehtatalo@ysedu.fi::a3b6b8f3-5f8a-4697-a426-e33e892e7a04" providerId="AD" clId="Web-{16FBC25A-E322-79D4-3AF1-0E325DF93740}" dt="2022-09-29T17:02:30.917" v="1" actId="20577"/>
        <pc:sldMkLst>
          <pc:docMk/>
          <pc:sldMk cId="3354730039" sldId="266"/>
        </pc:sldMkLst>
        <pc:spChg chg="mod">
          <ac:chgData name="Mehtätalo Kati Elisa" userId="S::kati.mehtatalo@ysedu.fi::a3b6b8f3-5f8a-4697-a426-e33e892e7a04" providerId="AD" clId="Web-{16FBC25A-E322-79D4-3AF1-0E325DF93740}" dt="2022-09-29T17:02:30.917" v="1" actId="20577"/>
          <ac:spMkLst>
            <pc:docMk/>
            <pc:sldMk cId="3354730039" sldId="266"/>
            <ac:spMk id="2" creationId="{995EEFE7-7801-20A8-9943-C7F106FF917B}"/>
          </ac:spMkLst>
        </pc:spChg>
      </pc:sldChg>
      <pc:sldChg chg="addSp modSp">
        <pc:chgData name="Mehtätalo Kati Elisa" userId="S::kati.mehtatalo@ysedu.fi::a3b6b8f3-5f8a-4697-a426-e33e892e7a04" providerId="AD" clId="Web-{16FBC25A-E322-79D4-3AF1-0E325DF93740}" dt="2022-09-30T07:08:56.963" v="1225" actId="1076"/>
        <pc:sldMkLst>
          <pc:docMk/>
          <pc:sldMk cId="2853692906" sldId="267"/>
        </pc:sldMkLst>
        <pc:spChg chg="mod">
          <ac:chgData name="Mehtätalo Kati Elisa" userId="S::kati.mehtatalo@ysedu.fi::a3b6b8f3-5f8a-4697-a426-e33e892e7a04" providerId="AD" clId="Web-{16FBC25A-E322-79D4-3AF1-0E325DF93740}" dt="2022-09-29T18:35:16.757" v="1185" actId="20577"/>
          <ac:spMkLst>
            <pc:docMk/>
            <pc:sldMk cId="2853692906" sldId="267"/>
            <ac:spMk id="3" creationId="{ED2AB328-F6DE-B77D-9507-E1700EC6FC98}"/>
          </ac:spMkLst>
        </pc:spChg>
        <pc:spChg chg="add mod">
          <ac:chgData name="Mehtätalo Kati Elisa" userId="S::kati.mehtatalo@ysedu.fi::a3b6b8f3-5f8a-4697-a426-e33e892e7a04" providerId="AD" clId="Web-{16FBC25A-E322-79D4-3AF1-0E325DF93740}" dt="2022-09-29T18:32:02.749" v="1166" actId="1076"/>
          <ac:spMkLst>
            <pc:docMk/>
            <pc:sldMk cId="2853692906" sldId="267"/>
            <ac:spMk id="6" creationId="{989D6618-AF59-D814-3307-613C597EAB4B}"/>
          </ac:spMkLst>
        </pc:spChg>
        <pc:spChg chg="add mod">
          <ac:chgData name="Mehtätalo Kati Elisa" userId="S::kati.mehtatalo@ysedu.fi::a3b6b8f3-5f8a-4697-a426-e33e892e7a04" providerId="AD" clId="Web-{16FBC25A-E322-79D4-3AF1-0E325DF93740}" dt="2022-09-30T07:08:56.963" v="1225" actId="1076"/>
          <ac:spMkLst>
            <pc:docMk/>
            <pc:sldMk cId="2853692906" sldId="267"/>
            <ac:spMk id="7" creationId="{CE293DF8-B7E5-CDF3-E09A-6ABB42BBEA63}"/>
          </ac:spMkLst>
        </pc:spChg>
        <pc:picChg chg="add mod">
          <ac:chgData name="Mehtätalo Kati Elisa" userId="S::kati.mehtatalo@ysedu.fi::a3b6b8f3-5f8a-4697-a426-e33e892e7a04" providerId="AD" clId="Web-{16FBC25A-E322-79D4-3AF1-0E325DF93740}" dt="2022-09-29T18:32:10.296" v="1167" actId="14100"/>
          <ac:picMkLst>
            <pc:docMk/>
            <pc:sldMk cId="2853692906" sldId="267"/>
            <ac:picMk id="4" creationId="{AB40A118-1D85-E4D6-E98D-261C706042B1}"/>
          </ac:picMkLst>
        </pc:picChg>
      </pc:sldChg>
      <pc:sldChg chg="addSp modSp new mod setBg">
        <pc:chgData name="Mehtätalo Kati Elisa" userId="S::kati.mehtatalo@ysedu.fi::a3b6b8f3-5f8a-4697-a426-e33e892e7a04" providerId="AD" clId="Web-{16FBC25A-E322-79D4-3AF1-0E325DF93740}" dt="2022-09-29T17:55:46.388" v="735" actId="20577"/>
        <pc:sldMkLst>
          <pc:docMk/>
          <pc:sldMk cId="726847251" sldId="268"/>
        </pc:sldMkLst>
        <pc:spChg chg="mod">
          <ac:chgData name="Mehtätalo Kati Elisa" userId="S::kati.mehtatalo@ysedu.fi::a3b6b8f3-5f8a-4697-a426-e33e892e7a04" providerId="AD" clId="Web-{16FBC25A-E322-79D4-3AF1-0E325DF93740}" dt="2022-09-29T17:13:31.677" v="285"/>
          <ac:spMkLst>
            <pc:docMk/>
            <pc:sldMk cId="726847251" sldId="268"/>
            <ac:spMk id="2" creationId="{EFDD1CF1-99A5-0866-4F2E-953A6659D3E8}"/>
          </ac:spMkLst>
        </pc:spChg>
        <pc:spChg chg="mod">
          <ac:chgData name="Mehtätalo Kati Elisa" userId="S::kati.mehtatalo@ysedu.fi::a3b6b8f3-5f8a-4697-a426-e33e892e7a04" providerId="AD" clId="Web-{16FBC25A-E322-79D4-3AF1-0E325DF93740}" dt="2022-09-29T17:55:46.388" v="735" actId="20577"/>
          <ac:spMkLst>
            <pc:docMk/>
            <pc:sldMk cId="726847251" sldId="268"/>
            <ac:spMk id="3" creationId="{FC1B29F2-296C-BE8B-F2F0-026216B52A13}"/>
          </ac:spMkLst>
        </pc:spChg>
        <pc:spChg chg="add">
          <ac:chgData name="Mehtätalo Kati Elisa" userId="S::kati.mehtatalo@ysedu.fi::a3b6b8f3-5f8a-4697-a426-e33e892e7a04" providerId="AD" clId="Web-{16FBC25A-E322-79D4-3AF1-0E325DF93740}" dt="2022-09-29T17:13:31.677" v="285"/>
          <ac:spMkLst>
            <pc:docMk/>
            <pc:sldMk cId="726847251" sldId="268"/>
            <ac:spMk id="8" creationId="{18873D23-2DCF-4B31-A009-95721C06E8E1}"/>
          </ac:spMkLst>
        </pc:spChg>
        <pc:spChg chg="add">
          <ac:chgData name="Mehtätalo Kati Elisa" userId="S::kati.mehtatalo@ysedu.fi::a3b6b8f3-5f8a-4697-a426-e33e892e7a04" providerId="AD" clId="Web-{16FBC25A-E322-79D4-3AF1-0E325DF93740}" dt="2022-09-29T17:13:31.677" v="285"/>
          <ac:spMkLst>
            <pc:docMk/>
            <pc:sldMk cId="726847251" sldId="268"/>
            <ac:spMk id="10" creationId="{C13EF075-D4EF-4929-ADBC-91B27DA19955}"/>
          </ac:spMkLst>
        </pc:spChg>
        <pc:grpChg chg="add">
          <ac:chgData name="Mehtätalo Kati Elisa" userId="S::kati.mehtatalo@ysedu.fi::a3b6b8f3-5f8a-4697-a426-e33e892e7a04" providerId="AD" clId="Web-{16FBC25A-E322-79D4-3AF1-0E325DF93740}" dt="2022-09-29T17:13:31.677" v="285"/>
          <ac:grpSpMkLst>
            <pc:docMk/>
            <pc:sldMk cId="726847251" sldId="268"/>
            <ac:grpSpMk id="12" creationId="{DAA26DFA-AAB2-4973-9C17-16D587C7B198}"/>
          </ac:grpSpMkLst>
        </pc:grpChg>
      </pc:sldChg>
      <pc:sldChg chg="addSp delSp modSp new mod setBg">
        <pc:chgData name="Mehtätalo Kati Elisa" userId="S::kati.mehtatalo@ysedu.fi::a3b6b8f3-5f8a-4697-a426-e33e892e7a04" providerId="AD" clId="Web-{16FBC25A-E322-79D4-3AF1-0E325DF93740}" dt="2022-09-29T18:34:31.552" v="1183" actId="1076"/>
        <pc:sldMkLst>
          <pc:docMk/>
          <pc:sldMk cId="1896118716" sldId="269"/>
        </pc:sldMkLst>
        <pc:spChg chg="mod">
          <ac:chgData name="Mehtätalo Kati Elisa" userId="S::kati.mehtatalo@ysedu.fi::a3b6b8f3-5f8a-4697-a426-e33e892e7a04" providerId="AD" clId="Web-{16FBC25A-E322-79D4-3AF1-0E325DF93740}" dt="2022-09-29T18:32:28.016" v="1170" actId="14100"/>
          <ac:spMkLst>
            <pc:docMk/>
            <pc:sldMk cId="1896118716" sldId="269"/>
            <ac:spMk id="2" creationId="{0C5062D8-F9C0-EEB8-8DBB-C77F7A6F241F}"/>
          </ac:spMkLst>
        </pc:spChg>
        <pc:spChg chg="del">
          <ac:chgData name="Mehtätalo Kati Elisa" userId="S::kati.mehtatalo@ysedu.fi::a3b6b8f3-5f8a-4697-a426-e33e892e7a04" providerId="AD" clId="Web-{16FBC25A-E322-79D4-3AF1-0E325DF93740}" dt="2022-09-29T17:29:03.762" v="529"/>
          <ac:spMkLst>
            <pc:docMk/>
            <pc:sldMk cId="1896118716" sldId="269"/>
            <ac:spMk id="3" creationId="{C878AE6D-8DC6-E3E0-96C7-6B12A0D2DE11}"/>
          </ac:spMkLst>
        </pc:spChg>
        <pc:spChg chg="add del mod">
          <ac:chgData name="Mehtätalo Kati Elisa" userId="S::kati.mehtatalo@ysedu.fi::a3b6b8f3-5f8a-4697-a426-e33e892e7a04" providerId="AD" clId="Web-{16FBC25A-E322-79D4-3AF1-0E325DF93740}" dt="2022-09-29T18:08:58.039" v="1118"/>
          <ac:spMkLst>
            <pc:docMk/>
            <pc:sldMk cId="1896118716" sldId="269"/>
            <ac:spMk id="6" creationId="{9987EFA8-0FDB-090B-091D-7A3FE29DF329}"/>
          </ac:spMkLst>
        </pc:spChg>
        <pc:spChg chg="add del">
          <ac:chgData name="Mehtätalo Kati Elisa" userId="S::kati.mehtatalo@ysedu.fi::a3b6b8f3-5f8a-4697-a426-e33e892e7a04" providerId="AD" clId="Web-{16FBC25A-E322-79D4-3AF1-0E325DF93740}" dt="2022-09-29T18:06:56.024" v="1107"/>
          <ac:spMkLst>
            <pc:docMk/>
            <pc:sldMk cId="1896118716" sldId="269"/>
            <ac:spMk id="14" creationId="{257363FD-7E77-4145-9483-331A807ADF0E}"/>
          </ac:spMkLst>
        </pc:spChg>
        <pc:spChg chg="add del">
          <ac:chgData name="Mehtätalo Kati Elisa" userId="S::kati.mehtatalo@ysedu.fi::a3b6b8f3-5f8a-4697-a426-e33e892e7a04" providerId="AD" clId="Web-{16FBC25A-E322-79D4-3AF1-0E325DF93740}" dt="2022-09-29T18:07:01.540" v="1109"/>
          <ac:spMkLst>
            <pc:docMk/>
            <pc:sldMk cId="1896118716" sldId="269"/>
            <ac:spMk id="16" creationId="{04812C46-200A-4DEB-A05E-3ED6C68C2387}"/>
          </ac:spMkLst>
        </pc:spChg>
        <pc:spChg chg="add del">
          <ac:chgData name="Mehtätalo Kati Elisa" userId="S::kati.mehtatalo@ysedu.fi::a3b6b8f3-5f8a-4697-a426-e33e892e7a04" providerId="AD" clId="Web-{16FBC25A-E322-79D4-3AF1-0E325DF93740}" dt="2022-09-29T18:07:01.540" v="1109"/>
          <ac:spMkLst>
            <pc:docMk/>
            <pc:sldMk cId="1896118716" sldId="269"/>
            <ac:spMk id="17" creationId="{D1EA859B-E555-4109-94F3-6700E046E008}"/>
          </ac:spMkLst>
        </pc:spChg>
        <pc:spChg chg="add del">
          <ac:chgData name="Mehtätalo Kati Elisa" userId="S::kati.mehtatalo@ysedu.fi::a3b6b8f3-5f8a-4697-a426-e33e892e7a04" providerId="AD" clId="Web-{16FBC25A-E322-79D4-3AF1-0E325DF93740}" dt="2022-09-29T18:08:58.039" v="1118"/>
          <ac:spMkLst>
            <pc:docMk/>
            <pc:sldMk cId="1896118716" sldId="269"/>
            <ac:spMk id="18" creationId="{D3F51FEB-38FB-4F6C-9F7B-2F2AFAB65463}"/>
          </ac:spMkLst>
        </pc:spChg>
        <pc:spChg chg="add del">
          <ac:chgData name="Mehtätalo Kati Elisa" userId="S::kati.mehtatalo@ysedu.fi::a3b6b8f3-5f8a-4697-a426-e33e892e7a04" providerId="AD" clId="Web-{16FBC25A-E322-79D4-3AF1-0E325DF93740}" dt="2022-09-29T18:07:59.696" v="1111"/>
          <ac:spMkLst>
            <pc:docMk/>
            <pc:sldMk cId="1896118716" sldId="269"/>
            <ac:spMk id="19" creationId="{257363FD-7E77-4145-9483-331A807ADF0E}"/>
          </ac:spMkLst>
        </pc:spChg>
        <pc:spChg chg="add del">
          <ac:chgData name="Mehtätalo Kati Elisa" userId="S::kati.mehtatalo@ysedu.fi::a3b6b8f3-5f8a-4697-a426-e33e892e7a04" providerId="AD" clId="Web-{16FBC25A-E322-79D4-3AF1-0E325DF93740}" dt="2022-09-29T18:08:58.039" v="1118"/>
          <ac:spMkLst>
            <pc:docMk/>
            <pc:sldMk cId="1896118716" sldId="269"/>
            <ac:spMk id="20" creationId="{1E547BA6-BAE0-43BB-A7CA-60F69CE252F0}"/>
          </ac:spMkLst>
        </pc:spChg>
        <pc:spChg chg="add del">
          <ac:chgData name="Mehtätalo Kati Elisa" userId="S::kati.mehtatalo@ysedu.fi::a3b6b8f3-5f8a-4697-a426-e33e892e7a04" providerId="AD" clId="Web-{16FBC25A-E322-79D4-3AF1-0E325DF93740}" dt="2022-09-29T18:08:58.039" v="1118"/>
          <ac:spMkLst>
            <pc:docMk/>
            <pc:sldMk cId="1896118716" sldId="269"/>
            <ac:spMk id="21" creationId="{2B566528-1B12-4246-9431-5C2D7D081168}"/>
          </ac:spMkLst>
        </pc:spChg>
        <pc:spChg chg="add del">
          <ac:chgData name="Mehtätalo Kati Elisa" userId="S::kati.mehtatalo@ysedu.fi::a3b6b8f3-5f8a-4697-a426-e33e892e7a04" providerId="AD" clId="Web-{16FBC25A-E322-79D4-3AF1-0E325DF93740}" dt="2022-09-29T18:08:58.039" v="1118"/>
          <ac:spMkLst>
            <pc:docMk/>
            <pc:sldMk cId="1896118716" sldId="269"/>
            <ac:spMk id="22" creationId="{2E80C965-DB6D-4F81-9E9E-B027384D0BD6}"/>
          </ac:spMkLst>
        </pc:spChg>
        <pc:spChg chg="add del">
          <ac:chgData name="Mehtätalo Kati Elisa" userId="S::kati.mehtatalo@ysedu.fi::a3b6b8f3-5f8a-4697-a426-e33e892e7a04" providerId="AD" clId="Web-{16FBC25A-E322-79D4-3AF1-0E325DF93740}" dt="2022-09-29T18:08:58.039" v="1118"/>
          <ac:spMkLst>
            <pc:docMk/>
            <pc:sldMk cId="1896118716" sldId="269"/>
            <ac:spMk id="23" creationId="{A580F890-B085-4E95-96AA-55AEBEC5CE6E}"/>
          </ac:spMkLst>
        </pc:spChg>
        <pc:spChg chg="add mod">
          <ac:chgData name="Mehtätalo Kati Elisa" userId="S::kati.mehtatalo@ysedu.fi::a3b6b8f3-5f8a-4697-a426-e33e892e7a04" providerId="AD" clId="Web-{16FBC25A-E322-79D4-3AF1-0E325DF93740}" dt="2022-09-29T18:34:02.988" v="1182" actId="14100"/>
          <ac:spMkLst>
            <pc:docMk/>
            <pc:sldMk cId="1896118716" sldId="269"/>
            <ac:spMk id="29" creationId="{9987EFA8-0FDB-090B-091D-7A3FE29DF329}"/>
          </ac:spMkLst>
        </pc:spChg>
        <pc:graphicFrameChg chg="add del">
          <ac:chgData name="Mehtätalo Kati Elisa" userId="S::kati.mehtatalo@ysedu.fi::a3b6b8f3-5f8a-4697-a426-e33e892e7a04" providerId="AD" clId="Web-{16FBC25A-E322-79D4-3AF1-0E325DF93740}" dt="2022-09-29T18:08:34.164" v="1115"/>
          <ac:graphicFrameMkLst>
            <pc:docMk/>
            <pc:sldMk cId="1896118716" sldId="269"/>
            <ac:graphicFrameMk id="25" creationId="{DFBFDDD0-210C-5689-169F-4B3BCC1A9CE4}"/>
          </ac:graphicFrameMkLst>
        </pc:graphicFrameChg>
        <pc:graphicFrameChg chg="add del">
          <ac:chgData name="Mehtätalo Kati Elisa" userId="S::kati.mehtatalo@ysedu.fi::a3b6b8f3-5f8a-4697-a426-e33e892e7a04" providerId="AD" clId="Web-{16FBC25A-E322-79D4-3AF1-0E325DF93740}" dt="2022-09-29T18:08:58.039" v="1117"/>
          <ac:graphicFrameMkLst>
            <pc:docMk/>
            <pc:sldMk cId="1896118716" sldId="269"/>
            <ac:graphicFrameMk id="27" creationId="{DA11DF8C-D438-4BFC-CD8F-6D24CF7672CE}"/>
          </ac:graphicFrameMkLst>
        </pc:graphicFrameChg>
        <pc:picChg chg="add del mod ord">
          <ac:chgData name="Mehtätalo Kati Elisa" userId="S::kati.mehtatalo@ysedu.fi::a3b6b8f3-5f8a-4697-a426-e33e892e7a04" providerId="AD" clId="Web-{16FBC25A-E322-79D4-3AF1-0E325DF93740}" dt="2022-09-29T18:00:23.653" v="736"/>
          <ac:picMkLst>
            <pc:docMk/>
            <pc:sldMk cId="1896118716" sldId="269"/>
            <ac:picMk id="4" creationId="{FC48E613-5C39-4478-24E6-2EFF5FCA2D60}"/>
          </ac:picMkLst>
        </pc:picChg>
        <pc:picChg chg="add mod ord">
          <ac:chgData name="Mehtätalo Kati Elisa" userId="S::kati.mehtatalo@ysedu.fi::a3b6b8f3-5f8a-4697-a426-e33e892e7a04" providerId="AD" clId="Web-{16FBC25A-E322-79D4-3AF1-0E325DF93740}" dt="2022-09-29T18:34:31.552" v="1183" actId="1076"/>
          <ac:picMkLst>
            <pc:docMk/>
            <pc:sldMk cId="1896118716" sldId="269"/>
            <ac:picMk id="7" creationId="{A9C84261-3230-0930-EC62-8ADF73B2BBC6}"/>
          </ac:picMkLst>
        </pc:picChg>
        <pc:cxnChg chg="add del">
          <ac:chgData name="Mehtätalo Kati Elisa" userId="S::kati.mehtatalo@ysedu.fi::a3b6b8f3-5f8a-4697-a426-e33e892e7a04" providerId="AD" clId="Web-{16FBC25A-E322-79D4-3AF1-0E325DF93740}" dt="2022-09-29T18:06:47.649" v="1105"/>
          <ac:cxnSpMkLst>
            <pc:docMk/>
            <pc:sldMk cId="1896118716" sldId="269"/>
            <ac:cxnSpMk id="12" creationId="{E4A809D5-3600-46D4-A466-67F2349A54FB}"/>
          </ac:cxnSpMkLst>
        </pc:cxnChg>
      </pc:sldChg>
      <pc:sldChg chg="addSp delSp modSp new mod setBg setClrOvrMap">
        <pc:chgData name="Mehtätalo Kati Elisa" userId="S::kati.mehtatalo@ysedu.fi::a3b6b8f3-5f8a-4697-a426-e33e892e7a04" providerId="AD" clId="Web-{16FBC25A-E322-79D4-3AF1-0E325DF93740}" dt="2022-09-29T18:36:38.932" v="1210" actId="1076"/>
        <pc:sldMkLst>
          <pc:docMk/>
          <pc:sldMk cId="3407963967" sldId="270"/>
        </pc:sldMkLst>
        <pc:spChg chg="mod">
          <ac:chgData name="Mehtätalo Kati Elisa" userId="S::kati.mehtatalo@ysedu.fi::a3b6b8f3-5f8a-4697-a426-e33e892e7a04" providerId="AD" clId="Web-{16FBC25A-E322-79D4-3AF1-0E325DF93740}" dt="2022-09-29T18:36:27.884" v="1209" actId="14100"/>
          <ac:spMkLst>
            <pc:docMk/>
            <pc:sldMk cId="3407963967" sldId="270"/>
            <ac:spMk id="2" creationId="{2860A8AF-AA6B-3D2D-9DE0-A5964D2D8E0F}"/>
          </ac:spMkLst>
        </pc:spChg>
        <pc:spChg chg="add del mod ord">
          <ac:chgData name="Mehtätalo Kati Elisa" userId="S::kati.mehtatalo@ysedu.fi::a3b6b8f3-5f8a-4697-a426-e33e892e7a04" providerId="AD" clId="Web-{16FBC25A-E322-79D4-3AF1-0E325DF93740}" dt="2022-09-29T17:43:29.661" v="687"/>
          <ac:spMkLst>
            <pc:docMk/>
            <pc:sldMk cId="3407963967" sldId="270"/>
            <ac:spMk id="3" creationId="{05FCF196-8363-9BE4-8636-23915DB0AF7F}"/>
          </ac:spMkLst>
        </pc:spChg>
        <pc:spChg chg="add del">
          <ac:chgData name="Mehtätalo Kati Elisa" userId="S::kati.mehtatalo@ysedu.fi::a3b6b8f3-5f8a-4697-a426-e33e892e7a04" providerId="AD" clId="Web-{16FBC25A-E322-79D4-3AF1-0E325DF93740}" dt="2022-09-29T17:40:23.209" v="661"/>
          <ac:spMkLst>
            <pc:docMk/>
            <pc:sldMk cId="3407963967" sldId="270"/>
            <ac:spMk id="9" creationId="{D009D6D5-DAC2-4A8B-A17A-E206B9012D09}"/>
          </ac:spMkLst>
        </pc:spChg>
        <pc:spChg chg="add del">
          <ac:chgData name="Mehtätalo Kati Elisa" userId="S::kati.mehtatalo@ysedu.fi::a3b6b8f3-5f8a-4697-a426-e33e892e7a04" providerId="AD" clId="Web-{16FBC25A-E322-79D4-3AF1-0E325DF93740}" dt="2022-09-29T17:40:43.709" v="663"/>
          <ac:spMkLst>
            <pc:docMk/>
            <pc:sldMk cId="3407963967" sldId="270"/>
            <ac:spMk id="11" creationId="{79BB35BC-D5C2-4C8B-A22A-A71E6191913B}"/>
          </ac:spMkLst>
        </pc:spChg>
        <pc:spChg chg="add del">
          <ac:chgData name="Mehtätalo Kati Elisa" userId="S::kati.mehtatalo@ysedu.fi::a3b6b8f3-5f8a-4697-a426-e33e892e7a04" providerId="AD" clId="Web-{16FBC25A-E322-79D4-3AF1-0E325DF93740}" dt="2022-09-29T17:43:29.661" v="687"/>
          <ac:spMkLst>
            <pc:docMk/>
            <pc:sldMk cId="3407963967" sldId="270"/>
            <ac:spMk id="13" creationId="{9228552E-C8B1-4A80-8448-0787CE0FC704}"/>
          </ac:spMkLst>
        </pc:spChg>
        <pc:spChg chg="add mod">
          <ac:chgData name="Mehtätalo Kati Elisa" userId="S::kati.mehtatalo@ysedu.fi::a3b6b8f3-5f8a-4697-a426-e33e892e7a04" providerId="AD" clId="Web-{16FBC25A-E322-79D4-3AF1-0E325DF93740}" dt="2022-09-29T18:36:38.932" v="1210" actId="1076"/>
          <ac:spMkLst>
            <pc:docMk/>
            <pc:sldMk cId="3407963967" sldId="270"/>
            <ac:spMk id="17" creationId="{05FCF196-8363-9BE4-8636-23915DB0AF7F}"/>
          </ac:spMkLst>
        </pc:spChg>
        <pc:spChg chg="add">
          <ac:chgData name="Mehtätalo Kati Elisa" userId="S::kati.mehtatalo@ysedu.fi::a3b6b8f3-5f8a-4697-a426-e33e892e7a04" providerId="AD" clId="Web-{16FBC25A-E322-79D4-3AF1-0E325DF93740}" dt="2022-09-29T17:43:29.661" v="687"/>
          <ac:spMkLst>
            <pc:docMk/>
            <pc:sldMk cId="3407963967" sldId="270"/>
            <ac:spMk id="18" creationId="{2B566528-1B12-4246-9431-5C2D7D081168}"/>
          </ac:spMkLst>
        </pc:spChg>
        <pc:spChg chg="add">
          <ac:chgData name="Mehtätalo Kati Elisa" userId="S::kati.mehtatalo@ysedu.fi::a3b6b8f3-5f8a-4697-a426-e33e892e7a04" providerId="AD" clId="Web-{16FBC25A-E322-79D4-3AF1-0E325DF93740}" dt="2022-09-29T17:43:29.661" v="687"/>
          <ac:spMkLst>
            <pc:docMk/>
            <pc:sldMk cId="3407963967" sldId="270"/>
            <ac:spMk id="20" creationId="{2E80C965-DB6D-4F81-9E9E-B027384D0BD6}"/>
          </ac:spMkLst>
        </pc:spChg>
        <pc:spChg chg="add">
          <ac:chgData name="Mehtätalo Kati Elisa" userId="S::kati.mehtatalo@ysedu.fi::a3b6b8f3-5f8a-4697-a426-e33e892e7a04" providerId="AD" clId="Web-{16FBC25A-E322-79D4-3AF1-0E325DF93740}" dt="2022-09-29T17:43:29.661" v="687"/>
          <ac:spMkLst>
            <pc:docMk/>
            <pc:sldMk cId="3407963967" sldId="270"/>
            <ac:spMk id="22" creationId="{A580F890-B085-4E95-96AA-55AEBEC5CE6E}"/>
          </ac:spMkLst>
        </pc:spChg>
        <pc:spChg chg="add">
          <ac:chgData name="Mehtätalo Kati Elisa" userId="S::kati.mehtatalo@ysedu.fi::a3b6b8f3-5f8a-4697-a426-e33e892e7a04" providerId="AD" clId="Web-{16FBC25A-E322-79D4-3AF1-0E325DF93740}" dt="2022-09-29T17:43:29.661" v="687"/>
          <ac:spMkLst>
            <pc:docMk/>
            <pc:sldMk cId="3407963967" sldId="270"/>
            <ac:spMk id="24" creationId="{D3F51FEB-38FB-4F6C-9F7B-2F2AFAB65463}"/>
          </ac:spMkLst>
        </pc:spChg>
        <pc:spChg chg="add">
          <ac:chgData name="Mehtätalo Kati Elisa" userId="S::kati.mehtatalo@ysedu.fi::a3b6b8f3-5f8a-4697-a426-e33e892e7a04" providerId="AD" clId="Web-{16FBC25A-E322-79D4-3AF1-0E325DF93740}" dt="2022-09-29T17:43:29.661" v="687"/>
          <ac:spMkLst>
            <pc:docMk/>
            <pc:sldMk cId="3407963967" sldId="270"/>
            <ac:spMk id="26" creationId="{1E547BA6-BAE0-43BB-A7CA-60F69CE252F0}"/>
          </ac:spMkLst>
        </pc:spChg>
        <pc:graphicFrameChg chg="add del">
          <ac:chgData name="Mehtätalo Kati Elisa" userId="S::kati.mehtatalo@ysedu.fi::a3b6b8f3-5f8a-4697-a426-e33e892e7a04" providerId="AD" clId="Web-{16FBC25A-E322-79D4-3AF1-0E325DF93740}" dt="2022-09-29T17:43:29.645" v="686"/>
          <ac:graphicFrameMkLst>
            <pc:docMk/>
            <pc:sldMk cId="3407963967" sldId="270"/>
            <ac:graphicFrameMk id="15" creationId="{C7EB2275-7147-212F-A7CB-7F607B4FE2F7}"/>
          </ac:graphicFrameMkLst>
        </pc:graphicFrameChg>
        <pc:picChg chg="add mod ord">
          <ac:chgData name="Mehtätalo Kati Elisa" userId="S::kati.mehtatalo@ysedu.fi::a3b6b8f3-5f8a-4697-a426-e33e892e7a04" providerId="AD" clId="Web-{16FBC25A-E322-79D4-3AF1-0E325DF93740}" dt="2022-09-29T17:44:32.582" v="699" actId="1076"/>
          <ac:picMkLst>
            <pc:docMk/>
            <pc:sldMk cId="3407963967" sldId="270"/>
            <ac:picMk id="4" creationId="{B14365D1-63C4-7362-B18F-738FEC17AA71}"/>
          </ac:picMkLst>
        </pc:picChg>
      </pc:sldChg>
    </pc:docChg>
  </pc:docChgLst>
  <pc:docChgLst>
    <pc:chgData name="Mehtätalo Kati Elisa" userId="S::kati.mehtatalo@ysedu.fi::a3b6b8f3-5f8a-4697-a426-e33e892e7a04" providerId="AD" clId="Web-{7C8132DF-33EB-43A5-ACFF-383C1DAEF9A7}"/>
    <pc:docChg chg="addSld modSld">
      <pc:chgData name="Mehtätalo Kati Elisa" userId="S::kati.mehtatalo@ysedu.fi::a3b6b8f3-5f8a-4697-a426-e33e892e7a04" providerId="AD" clId="Web-{7C8132DF-33EB-43A5-ACFF-383C1DAEF9A7}" dt="2022-10-27T09:58:12.692" v="34" actId="1076"/>
      <pc:docMkLst>
        <pc:docMk/>
      </pc:docMkLst>
      <pc:sldChg chg="addSp modSp new mod setBg modClrScheme chgLayout">
        <pc:chgData name="Mehtätalo Kati Elisa" userId="S::kati.mehtatalo@ysedu.fi::a3b6b8f3-5f8a-4697-a426-e33e892e7a04" providerId="AD" clId="Web-{7C8132DF-33EB-43A5-ACFF-383C1DAEF9A7}" dt="2022-10-27T09:58:12.692" v="34" actId="1076"/>
        <pc:sldMkLst>
          <pc:docMk/>
          <pc:sldMk cId="317266033" sldId="271"/>
        </pc:sldMkLst>
        <pc:spChg chg="mod ord">
          <ac:chgData name="Mehtätalo Kati Elisa" userId="S::kati.mehtatalo@ysedu.fi::a3b6b8f3-5f8a-4697-a426-e33e892e7a04" providerId="AD" clId="Web-{7C8132DF-33EB-43A5-ACFF-383C1DAEF9A7}" dt="2022-10-27T09:57:10.377" v="28" actId="20577"/>
          <ac:spMkLst>
            <pc:docMk/>
            <pc:sldMk cId="317266033" sldId="271"/>
            <ac:spMk id="2" creationId="{62E88541-F013-CCF5-458E-3E66EB38CBF3}"/>
          </ac:spMkLst>
        </pc:spChg>
        <pc:spChg chg="mod ord">
          <ac:chgData name="Mehtätalo Kati Elisa" userId="S::kati.mehtatalo@ysedu.fi::a3b6b8f3-5f8a-4697-a426-e33e892e7a04" providerId="AD" clId="Web-{7C8132DF-33EB-43A5-ACFF-383C1DAEF9A7}" dt="2022-10-27T09:55:11.685" v="25" actId="20577"/>
          <ac:spMkLst>
            <pc:docMk/>
            <pc:sldMk cId="317266033" sldId="271"/>
            <ac:spMk id="3" creationId="{976174D2-43E4-1CBC-EB28-4D1CE030E792}"/>
          </ac:spMkLst>
        </pc:spChg>
        <pc:spChg chg="add mod ord">
          <ac:chgData name="Mehtätalo Kati Elisa" userId="S::kati.mehtatalo@ysedu.fi::a3b6b8f3-5f8a-4697-a426-e33e892e7a04" providerId="AD" clId="Web-{7C8132DF-33EB-43A5-ACFF-383C1DAEF9A7}" dt="2022-10-27T09:54:42.168" v="23"/>
          <ac:spMkLst>
            <pc:docMk/>
            <pc:sldMk cId="317266033" sldId="271"/>
            <ac:spMk id="4" creationId="{CDEA24CB-D20C-5B4C-3E0F-6B9AEEDF3562}"/>
          </ac:spMkLst>
        </pc:spChg>
        <pc:spChg chg="add">
          <ac:chgData name="Mehtätalo Kati Elisa" userId="S::kati.mehtatalo@ysedu.fi::a3b6b8f3-5f8a-4697-a426-e33e892e7a04" providerId="AD" clId="Web-{7C8132DF-33EB-43A5-ACFF-383C1DAEF9A7}" dt="2022-10-27T09:54:42.168" v="23"/>
          <ac:spMkLst>
            <pc:docMk/>
            <pc:sldMk cId="317266033" sldId="271"/>
            <ac:spMk id="9" creationId="{4C608BEB-860E-4094-8511-78603564A75E}"/>
          </ac:spMkLst>
        </pc:spChg>
        <pc:picChg chg="add mod">
          <ac:chgData name="Mehtätalo Kati Elisa" userId="S::kati.mehtatalo@ysedu.fi::a3b6b8f3-5f8a-4697-a426-e33e892e7a04" providerId="AD" clId="Web-{7C8132DF-33EB-43A5-ACFF-383C1DAEF9A7}" dt="2022-10-27T09:58:12.692" v="34" actId="1076"/>
          <ac:picMkLst>
            <pc:docMk/>
            <pc:sldMk cId="317266033" sldId="271"/>
            <ac:picMk id="5" creationId="{B89C281F-E501-BDCC-A3A7-C80E4EAA29BB}"/>
          </ac:picMkLst>
        </pc:picChg>
        <pc:cxnChg chg="add">
          <ac:chgData name="Mehtätalo Kati Elisa" userId="S::kati.mehtatalo@ysedu.fi::a3b6b8f3-5f8a-4697-a426-e33e892e7a04" providerId="AD" clId="Web-{7C8132DF-33EB-43A5-ACFF-383C1DAEF9A7}" dt="2022-10-27T09:54:42.168" v="23"/>
          <ac:cxnSpMkLst>
            <pc:docMk/>
            <pc:sldMk cId="317266033" sldId="271"/>
            <ac:cxnSpMk id="11" creationId="{1F16A8D4-FE87-4604-88B2-394B5D1EB437}"/>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73A6FE-009A-4552-AD1F-DE23B95C0F23}" type="doc">
      <dgm:prSet loTypeId="urn:microsoft.com/office/officeart/2005/8/layout/vList5" loCatId="list" qsTypeId="urn:microsoft.com/office/officeart/2005/8/quickstyle/simple2" qsCatId="simple" csTypeId="urn:microsoft.com/office/officeart/2005/8/colors/accent0_3" csCatId="mainScheme" phldr="1"/>
      <dgm:spPr/>
      <dgm:t>
        <a:bodyPr/>
        <a:lstStyle/>
        <a:p>
          <a:endParaRPr lang="en-US"/>
        </a:p>
      </dgm:t>
    </dgm:pt>
    <dgm:pt modelId="{961CA6ED-5190-46DF-9F5E-0976827ECF6D}">
      <dgm:prSet/>
      <dgm:spPr/>
      <dgm:t>
        <a:bodyPr/>
        <a:lstStyle/>
        <a:p>
          <a:r>
            <a:rPr lang="fi-FI" b="1" dirty="0"/>
            <a:t>Pohdi aihetta ja itseäsi</a:t>
          </a:r>
          <a:endParaRPr lang="en-US" b="1" dirty="0"/>
        </a:p>
      </dgm:t>
    </dgm:pt>
    <dgm:pt modelId="{C6C0B651-0DF6-431F-A6BD-13ED54997224}" type="parTrans" cxnId="{7DF5EA61-ADAF-4DE3-91F2-476E54ED4BAE}">
      <dgm:prSet/>
      <dgm:spPr/>
      <dgm:t>
        <a:bodyPr/>
        <a:lstStyle/>
        <a:p>
          <a:endParaRPr lang="en-US"/>
        </a:p>
      </dgm:t>
    </dgm:pt>
    <dgm:pt modelId="{60148BF8-A3A5-4618-A27D-B50898564DED}" type="sibTrans" cxnId="{7DF5EA61-ADAF-4DE3-91F2-476E54ED4BAE}">
      <dgm:prSet/>
      <dgm:spPr/>
      <dgm:t>
        <a:bodyPr/>
        <a:lstStyle/>
        <a:p>
          <a:endParaRPr lang="en-US"/>
        </a:p>
      </dgm:t>
    </dgm:pt>
    <dgm:pt modelId="{6E8FE470-F8A1-4300-86CB-2A182720679E}">
      <dgm:prSet/>
      <dgm:spPr/>
      <dgm:t>
        <a:bodyPr/>
        <a:lstStyle/>
        <a:p>
          <a:r>
            <a:rPr lang="fi-FI" dirty="0"/>
            <a:t>Mitä tiedät? Mitä kokemuksia sinulla on aiheesta? Mitä tunteita tai kysymyksiä aihe herättää? Mitä mieltä olet aiheesta? </a:t>
          </a:r>
          <a:endParaRPr lang="en-US" dirty="0"/>
        </a:p>
      </dgm:t>
    </dgm:pt>
    <dgm:pt modelId="{DFF79803-E08F-49D4-87EC-6D294DD4C19E}" type="parTrans" cxnId="{2275C388-5904-4312-958C-A18A367BD838}">
      <dgm:prSet/>
      <dgm:spPr/>
      <dgm:t>
        <a:bodyPr/>
        <a:lstStyle/>
        <a:p>
          <a:endParaRPr lang="en-US"/>
        </a:p>
      </dgm:t>
    </dgm:pt>
    <dgm:pt modelId="{BF7F0029-E19B-455A-9D50-7E84B3D52E6D}" type="sibTrans" cxnId="{2275C388-5904-4312-958C-A18A367BD838}">
      <dgm:prSet/>
      <dgm:spPr/>
      <dgm:t>
        <a:bodyPr/>
        <a:lstStyle/>
        <a:p>
          <a:endParaRPr lang="en-US"/>
        </a:p>
      </dgm:t>
    </dgm:pt>
    <dgm:pt modelId="{8879498D-400F-4620-8E09-3EB4D051523D}">
      <dgm:prSet/>
      <dgm:spPr/>
      <dgm:t>
        <a:bodyPr/>
        <a:lstStyle/>
        <a:p>
          <a:r>
            <a:rPr lang="fi-FI" b="1" dirty="0"/>
            <a:t>Pohdi aihetta uutiskysymysten avulla</a:t>
          </a:r>
          <a:endParaRPr lang="en-US" b="1" dirty="0"/>
        </a:p>
      </dgm:t>
    </dgm:pt>
    <dgm:pt modelId="{69EA28F7-B21B-4469-B30E-8E220E227468}" type="parTrans" cxnId="{FB56CDFB-D877-4599-89D7-C690F9629533}">
      <dgm:prSet/>
      <dgm:spPr/>
      <dgm:t>
        <a:bodyPr/>
        <a:lstStyle/>
        <a:p>
          <a:endParaRPr lang="en-US"/>
        </a:p>
      </dgm:t>
    </dgm:pt>
    <dgm:pt modelId="{CC6A5435-5CCF-45FE-8875-C684E72143BE}" type="sibTrans" cxnId="{FB56CDFB-D877-4599-89D7-C690F9629533}">
      <dgm:prSet/>
      <dgm:spPr/>
      <dgm:t>
        <a:bodyPr/>
        <a:lstStyle/>
        <a:p>
          <a:endParaRPr lang="en-US"/>
        </a:p>
      </dgm:t>
    </dgm:pt>
    <dgm:pt modelId="{77F97447-69DA-4208-9CE5-153A9309FA5D}">
      <dgm:prSet/>
      <dgm:spPr/>
      <dgm:t>
        <a:bodyPr/>
        <a:lstStyle/>
        <a:p>
          <a:r>
            <a:rPr lang="fi-FI" dirty="0"/>
            <a:t>Mitä, missä, milloin, miten, miksi, kuka?</a:t>
          </a:r>
          <a:endParaRPr lang="en-US" dirty="0"/>
        </a:p>
      </dgm:t>
    </dgm:pt>
    <dgm:pt modelId="{8B07B1FE-4912-44E7-AD1D-8CD8FEBC5BF6}" type="parTrans" cxnId="{4CAC0EBA-579E-4094-9762-1C5146F9F152}">
      <dgm:prSet/>
      <dgm:spPr/>
      <dgm:t>
        <a:bodyPr/>
        <a:lstStyle/>
        <a:p>
          <a:endParaRPr lang="en-US"/>
        </a:p>
      </dgm:t>
    </dgm:pt>
    <dgm:pt modelId="{F50660FC-6594-422E-9B7B-676A71E48157}" type="sibTrans" cxnId="{4CAC0EBA-579E-4094-9762-1C5146F9F152}">
      <dgm:prSet/>
      <dgm:spPr/>
      <dgm:t>
        <a:bodyPr/>
        <a:lstStyle/>
        <a:p>
          <a:endParaRPr lang="en-US"/>
        </a:p>
      </dgm:t>
    </dgm:pt>
    <dgm:pt modelId="{236B6D55-17C0-4D4A-AFFF-80E1525F2835}">
      <dgm:prSet/>
      <dgm:spPr/>
      <dgm:t>
        <a:bodyPr/>
        <a:lstStyle/>
        <a:p>
          <a:pPr rtl="0"/>
          <a:r>
            <a:rPr lang="fi-FI" b="1" dirty="0"/>
            <a:t>Pohdi aihetta eri </a:t>
          </a:r>
          <a:r>
            <a:rPr lang="fi-FI" b="1" dirty="0">
              <a:latin typeface="Calibri Light" panose="020F0302020204030204"/>
            </a:rPr>
            <a:t>kulmista</a:t>
          </a:r>
          <a:r>
            <a:rPr lang="fi-FI" b="0" dirty="0">
              <a:latin typeface="Calibri Light" panose="020F0302020204030204"/>
            </a:rPr>
            <a:t> </a:t>
          </a:r>
          <a:endParaRPr lang="en-US" b="1" dirty="0">
            <a:latin typeface="Calibri Light" panose="020F0302020204030204"/>
          </a:endParaRPr>
        </a:p>
      </dgm:t>
    </dgm:pt>
    <dgm:pt modelId="{62BEBD85-FE30-4CDC-97BA-F0D044DD33A1}" type="parTrans" cxnId="{006B074A-AFBC-4C7A-A550-98A94D31BE6C}">
      <dgm:prSet/>
      <dgm:spPr/>
      <dgm:t>
        <a:bodyPr/>
        <a:lstStyle/>
        <a:p>
          <a:endParaRPr lang="en-US"/>
        </a:p>
      </dgm:t>
    </dgm:pt>
    <dgm:pt modelId="{867AC6B5-5C71-40E4-9DC6-CAD271FDAECC}" type="sibTrans" cxnId="{006B074A-AFBC-4C7A-A550-98A94D31BE6C}">
      <dgm:prSet/>
      <dgm:spPr/>
      <dgm:t>
        <a:bodyPr/>
        <a:lstStyle/>
        <a:p>
          <a:endParaRPr lang="en-US"/>
        </a:p>
      </dgm:t>
    </dgm:pt>
    <dgm:pt modelId="{968DBA3E-CD95-4F5A-BA28-23E5F8EB6A66}">
      <dgm:prSet/>
      <dgm:spPr/>
      <dgm:t>
        <a:bodyPr/>
        <a:lstStyle/>
        <a:p>
          <a:r>
            <a:rPr lang="fi-FI" b="1" dirty="0"/>
            <a:t>Pohdi aihetta eri rooleissa</a:t>
          </a:r>
          <a:r>
            <a:rPr lang="fi-FI" dirty="0"/>
            <a:t> </a:t>
          </a:r>
          <a:endParaRPr lang="en-US" dirty="0"/>
        </a:p>
      </dgm:t>
    </dgm:pt>
    <dgm:pt modelId="{36901035-53E5-4811-8C32-EC9618EBB14F}" type="parTrans" cxnId="{D1949F1F-2365-416F-8EB5-D9EBD9784B7E}">
      <dgm:prSet/>
      <dgm:spPr/>
      <dgm:t>
        <a:bodyPr/>
        <a:lstStyle/>
        <a:p>
          <a:endParaRPr lang="en-US"/>
        </a:p>
      </dgm:t>
    </dgm:pt>
    <dgm:pt modelId="{B10A279D-1FF0-42B6-B756-D2D5A14B02C8}" type="sibTrans" cxnId="{D1949F1F-2365-416F-8EB5-D9EBD9784B7E}">
      <dgm:prSet/>
      <dgm:spPr/>
      <dgm:t>
        <a:bodyPr/>
        <a:lstStyle/>
        <a:p>
          <a:endParaRPr lang="en-US"/>
        </a:p>
      </dgm:t>
    </dgm:pt>
    <dgm:pt modelId="{C4F82B1A-8E3B-4D3B-B6D6-F70221B4B6DE}">
      <dgm:prSet/>
      <dgm:spPr/>
      <dgm:t>
        <a:bodyPr/>
        <a:lstStyle/>
        <a:p>
          <a:r>
            <a:rPr lang="fi-FI" dirty="0"/>
            <a:t>Mitä aiheesta ajattelisi esim. lapsi, keski-ikäinen, seniori, läheisesi, </a:t>
          </a:r>
          <a:r>
            <a:rPr lang="fi-FI" dirty="0">
              <a:latin typeface="Calibri Light" panose="020F0302020204030204"/>
            </a:rPr>
            <a:t>poliitikko</a:t>
          </a:r>
          <a:r>
            <a:rPr lang="fi-FI" dirty="0"/>
            <a:t>, julkisuuden henkilö, toisen kulttuurin edustaja? </a:t>
          </a:r>
          <a:endParaRPr lang="en-US" dirty="0"/>
        </a:p>
      </dgm:t>
    </dgm:pt>
    <dgm:pt modelId="{6C73FB65-B762-459A-8C8F-2FBDE4A90AA9}" type="parTrans" cxnId="{DB858568-CB52-4780-8B8A-E5A68B79F232}">
      <dgm:prSet/>
      <dgm:spPr/>
      <dgm:t>
        <a:bodyPr/>
        <a:lstStyle/>
        <a:p>
          <a:endParaRPr lang="en-US"/>
        </a:p>
      </dgm:t>
    </dgm:pt>
    <dgm:pt modelId="{E61C3B88-8BAE-438B-9D80-9705D9B73FEF}" type="sibTrans" cxnId="{DB858568-CB52-4780-8B8A-E5A68B79F232}">
      <dgm:prSet/>
      <dgm:spPr/>
      <dgm:t>
        <a:bodyPr/>
        <a:lstStyle/>
        <a:p>
          <a:endParaRPr lang="en-US"/>
        </a:p>
      </dgm:t>
    </dgm:pt>
    <dgm:pt modelId="{9635F0B4-409E-4178-95EC-E9448184B74C}">
      <dgm:prSet phldr="0"/>
      <dgm:spPr/>
      <dgm:t>
        <a:bodyPr/>
        <a:lstStyle/>
        <a:p>
          <a:r>
            <a:rPr lang="fi-FI" b="0" dirty="0">
              <a:latin typeface="Calibri Light" panose="020F0302020204030204"/>
            </a:rPr>
            <a:t>Miten </a:t>
          </a:r>
          <a:r>
            <a:rPr lang="fi-FI" b="0" dirty="0"/>
            <a:t>aihe näkyy esim. yhteiskunnassa, historiassa, tulevaisuudessa, trendeissä, vallankäytössä, politiikassa, mediassa, kulttuurissa, tasa-arvossa, rahassa, etiikassa, sosiaalisissa suhteissa?  </a:t>
          </a:r>
          <a:r>
            <a:rPr lang="en-US" b="0" dirty="0">
              <a:latin typeface="Calibri Light" panose="020F0302020204030204"/>
            </a:rPr>
            <a:t> </a:t>
          </a:r>
          <a:r>
            <a:rPr lang="fi-FI" b="0" dirty="0">
              <a:latin typeface="Calibri Light" panose="020F0302020204030204"/>
            </a:rPr>
            <a:t> </a:t>
          </a:r>
          <a:endParaRPr lang="fi-FI" dirty="0"/>
        </a:p>
      </dgm:t>
    </dgm:pt>
    <dgm:pt modelId="{99610D38-C1C6-48B2-A536-8F0026C09E3A}" type="parTrans" cxnId="{3C4AC347-91A0-47E8-8BAA-E0B3AAC7D1D3}">
      <dgm:prSet/>
      <dgm:spPr/>
    </dgm:pt>
    <dgm:pt modelId="{6071686D-7E1C-4DE8-888A-EBF66878D8C5}" type="sibTrans" cxnId="{3C4AC347-91A0-47E8-8BAA-E0B3AAC7D1D3}">
      <dgm:prSet/>
      <dgm:spPr/>
      <dgm:t>
        <a:bodyPr/>
        <a:lstStyle/>
        <a:p>
          <a:endParaRPr lang="en-US"/>
        </a:p>
      </dgm:t>
    </dgm:pt>
    <dgm:pt modelId="{916CD315-22F7-40EC-9038-FDBB56D5AC15}" type="pres">
      <dgm:prSet presAssocID="{6F73A6FE-009A-4552-AD1F-DE23B95C0F23}" presName="Name0" presStyleCnt="0">
        <dgm:presLayoutVars>
          <dgm:dir/>
          <dgm:animLvl val="lvl"/>
          <dgm:resizeHandles val="exact"/>
        </dgm:presLayoutVars>
      </dgm:prSet>
      <dgm:spPr/>
    </dgm:pt>
    <dgm:pt modelId="{A99327F4-F39C-4777-BAE6-4351B154CB7F}" type="pres">
      <dgm:prSet presAssocID="{961CA6ED-5190-46DF-9F5E-0976827ECF6D}" presName="linNode" presStyleCnt="0"/>
      <dgm:spPr/>
    </dgm:pt>
    <dgm:pt modelId="{FD09B33C-A8DC-4B85-8233-C7CE8F628070}" type="pres">
      <dgm:prSet presAssocID="{961CA6ED-5190-46DF-9F5E-0976827ECF6D}" presName="parentText" presStyleLbl="node1" presStyleIdx="0" presStyleCnt="4">
        <dgm:presLayoutVars>
          <dgm:chMax val="1"/>
          <dgm:bulletEnabled val="1"/>
        </dgm:presLayoutVars>
      </dgm:prSet>
      <dgm:spPr/>
    </dgm:pt>
    <dgm:pt modelId="{364E8E64-DB01-48D0-BB88-AAFBC204E6BF}" type="pres">
      <dgm:prSet presAssocID="{961CA6ED-5190-46DF-9F5E-0976827ECF6D}" presName="descendantText" presStyleLbl="alignAccFollowNode1" presStyleIdx="0" presStyleCnt="4">
        <dgm:presLayoutVars>
          <dgm:bulletEnabled val="1"/>
        </dgm:presLayoutVars>
      </dgm:prSet>
      <dgm:spPr/>
    </dgm:pt>
    <dgm:pt modelId="{6C33EEC4-2F3D-4724-8015-F3B58AD2BB9C}" type="pres">
      <dgm:prSet presAssocID="{60148BF8-A3A5-4618-A27D-B50898564DED}" presName="sp" presStyleCnt="0"/>
      <dgm:spPr/>
    </dgm:pt>
    <dgm:pt modelId="{B53BCB7E-5387-48A6-A08E-F8FCD8C08307}" type="pres">
      <dgm:prSet presAssocID="{8879498D-400F-4620-8E09-3EB4D051523D}" presName="linNode" presStyleCnt="0"/>
      <dgm:spPr/>
    </dgm:pt>
    <dgm:pt modelId="{49E5E62C-1F59-4788-AE2F-98BD09FD7A41}" type="pres">
      <dgm:prSet presAssocID="{8879498D-400F-4620-8E09-3EB4D051523D}" presName="parentText" presStyleLbl="node1" presStyleIdx="1" presStyleCnt="4">
        <dgm:presLayoutVars>
          <dgm:chMax val="1"/>
          <dgm:bulletEnabled val="1"/>
        </dgm:presLayoutVars>
      </dgm:prSet>
      <dgm:spPr/>
    </dgm:pt>
    <dgm:pt modelId="{B1BAB73B-46EC-43DF-A614-758105AE0D22}" type="pres">
      <dgm:prSet presAssocID="{8879498D-400F-4620-8E09-3EB4D051523D}" presName="descendantText" presStyleLbl="alignAccFollowNode1" presStyleIdx="1" presStyleCnt="4">
        <dgm:presLayoutVars>
          <dgm:bulletEnabled val="1"/>
        </dgm:presLayoutVars>
      </dgm:prSet>
      <dgm:spPr/>
    </dgm:pt>
    <dgm:pt modelId="{C90ABBBD-D816-47E9-9F9F-FA04338BDD79}" type="pres">
      <dgm:prSet presAssocID="{CC6A5435-5CCF-45FE-8875-C684E72143BE}" presName="sp" presStyleCnt="0"/>
      <dgm:spPr/>
    </dgm:pt>
    <dgm:pt modelId="{ADB16436-3F57-4E6D-984E-86BF4F4C7608}" type="pres">
      <dgm:prSet presAssocID="{236B6D55-17C0-4D4A-AFFF-80E1525F2835}" presName="linNode" presStyleCnt="0"/>
      <dgm:spPr/>
    </dgm:pt>
    <dgm:pt modelId="{2AA8DF2A-A9F6-4C96-A630-7F6BB49F8A8D}" type="pres">
      <dgm:prSet presAssocID="{236B6D55-17C0-4D4A-AFFF-80E1525F2835}" presName="parentText" presStyleLbl="node1" presStyleIdx="2" presStyleCnt="4">
        <dgm:presLayoutVars>
          <dgm:chMax val="1"/>
          <dgm:bulletEnabled val="1"/>
        </dgm:presLayoutVars>
      </dgm:prSet>
      <dgm:spPr/>
    </dgm:pt>
    <dgm:pt modelId="{CFD8B4BB-52C5-4131-9AB5-B859306EB1F1}" type="pres">
      <dgm:prSet presAssocID="{236B6D55-17C0-4D4A-AFFF-80E1525F2835}" presName="descendantText" presStyleLbl="alignAccFollowNode1" presStyleIdx="2" presStyleCnt="4">
        <dgm:presLayoutVars>
          <dgm:bulletEnabled val="1"/>
        </dgm:presLayoutVars>
      </dgm:prSet>
      <dgm:spPr/>
    </dgm:pt>
    <dgm:pt modelId="{BC1FA6AF-25BE-4759-8810-D49989FF093F}" type="pres">
      <dgm:prSet presAssocID="{867AC6B5-5C71-40E4-9DC6-CAD271FDAECC}" presName="sp" presStyleCnt="0"/>
      <dgm:spPr/>
    </dgm:pt>
    <dgm:pt modelId="{42259AE7-CAC2-455C-A60F-A04A2E268B00}" type="pres">
      <dgm:prSet presAssocID="{968DBA3E-CD95-4F5A-BA28-23E5F8EB6A66}" presName="linNode" presStyleCnt="0"/>
      <dgm:spPr/>
    </dgm:pt>
    <dgm:pt modelId="{8F174B47-6867-4A8B-97D6-7413EB5FAA2C}" type="pres">
      <dgm:prSet presAssocID="{968DBA3E-CD95-4F5A-BA28-23E5F8EB6A66}" presName="parentText" presStyleLbl="node1" presStyleIdx="3" presStyleCnt="4">
        <dgm:presLayoutVars>
          <dgm:chMax val="1"/>
          <dgm:bulletEnabled val="1"/>
        </dgm:presLayoutVars>
      </dgm:prSet>
      <dgm:spPr/>
    </dgm:pt>
    <dgm:pt modelId="{54F11450-563D-43C9-975A-F54399FE44BF}" type="pres">
      <dgm:prSet presAssocID="{968DBA3E-CD95-4F5A-BA28-23E5F8EB6A66}" presName="descendantText" presStyleLbl="alignAccFollowNode1" presStyleIdx="3" presStyleCnt="4">
        <dgm:presLayoutVars>
          <dgm:bulletEnabled val="1"/>
        </dgm:presLayoutVars>
      </dgm:prSet>
      <dgm:spPr/>
    </dgm:pt>
  </dgm:ptLst>
  <dgm:cxnLst>
    <dgm:cxn modelId="{D1949F1F-2365-416F-8EB5-D9EBD9784B7E}" srcId="{6F73A6FE-009A-4552-AD1F-DE23B95C0F23}" destId="{968DBA3E-CD95-4F5A-BA28-23E5F8EB6A66}" srcOrd="3" destOrd="0" parTransId="{36901035-53E5-4811-8C32-EC9618EBB14F}" sibTransId="{B10A279D-1FF0-42B6-B756-D2D5A14B02C8}"/>
    <dgm:cxn modelId="{D4BEBD39-D2C9-42F0-A9B9-499D10F19B42}" type="presOf" srcId="{9635F0B4-409E-4178-95EC-E9448184B74C}" destId="{CFD8B4BB-52C5-4131-9AB5-B859306EB1F1}" srcOrd="0" destOrd="0" presId="urn:microsoft.com/office/officeart/2005/8/layout/vList5"/>
    <dgm:cxn modelId="{5CACE339-CD0C-4EBD-90B1-6AEB15F86736}" type="presOf" srcId="{C4F82B1A-8E3B-4D3B-B6D6-F70221B4B6DE}" destId="{54F11450-563D-43C9-975A-F54399FE44BF}" srcOrd="0" destOrd="0" presId="urn:microsoft.com/office/officeart/2005/8/layout/vList5"/>
    <dgm:cxn modelId="{56D1E55F-5D01-44C3-965F-4E38073F487C}" type="presOf" srcId="{77F97447-69DA-4208-9CE5-153A9309FA5D}" destId="{B1BAB73B-46EC-43DF-A614-758105AE0D22}" srcOrd="0" destOrd="0" presId="urn:microsoft.com/office/officeart/2005/8/layout/vList5"/>
    <dgm:cxn modelId="{7DF5EA61-ADAF-4DE3-91F2-476E54ED4BAE}" srcId="{6F73A6FE-009A-4552-AD1F-DE23B95C0F23}" destId="{961CA6ED-5190-46DF-9F5E-0976827ECF6D}" srcOrd="0" destOrd="0" parTransId="{C6C0B651-0DF6-431F-A6BD-13ED54997224}" sibTransId="{60148BF8-A3A5-4618-A27D-B50898564DED}"/>
    <dgm:cxn modelId="{48850062-76DC-47C0-82A5-0FDCF786EDEE}" type="presOf" srcId="{8879498D-400F-4620-8E09-3EB4D051523D}" destId="{49E5E62C-1F59-4788-AE2F-98BD09FD7A41}" srcOrd="0" destOrd="0" presId="urn:microsoft.com/office/officeart/2005/8/layout/vList5"/>
    <dgm:cxn modelId="{3C4AC347-91A0-47E8-8BAA-E0B3AAC7D1D3}" srcId="{236B6D55-17C0-4D4A-AFFF-80E1525F2835}" destId="{9635F0B4-409E-4178-95EC-E9448184B74C}" srcOrd="0" destOrd="0" parTransId="{99610D38-C1C6-48B2-A536-8F0026C09E3A}" sibTransId="{6071686D-7E1C-4DE8-888A-EBF66878D8C5}"/>
    <dgm:cxn modelId="{DB858568-CB52-4780-8B8A-E5A68B79F232}" srcId="{968DBA3E-CD95-4F5A-BA28-23E5F8EB6A66}" destId="{C4F82B1A-8E3B-4D3B-B6D6-F70221B4B6DE}" srcOrd="0" destOrd="0" parTransId="{6C73FB65-B762-459A-8C8F-2FBDE4A90AA9}" sibTransId="{E61C3B88-8BAE-438B-9D80-9705D9B73FEF}"/>
    <dgm:cxn modelId="{006B074A-AFBC-4C7A-A550-98A94D31BE6C}" srcId="{6F73A6FE-009A-4552-AD1F-DE23B95C0F23}" destId="{236B6D55-17C0-4D4A-AFFF-80E1525F2835}" srcOrd="2" destOrd="0" parTransId="{62BEBD85-FE30-4CDC-97BA-F0D044DD33A1}" sibTransId="{867AC6B5-5C71-40E4-9DC6-CAD271FDAECC}"/>
    <dgm:cxn modelId="{C7EB1050-D581-49C7-9F68-F502557F6A22}" type="presOf" srcId="{968DBA3E-CD95-4F5A-BA28-23E5F8EB6A66}" destId="{8F174B47-6867-4A8B-97D6-7413EB5FAA2C}" srcOrd="0" destOrd="0" presId="urn:microsoft.com/office/officeart/2005/8/layout/vList5"/>
    <dgm:cxn modelId="{2275C388-5904-4312-958C-A18A367BD838}" srcId="{961CA6ED-5190-46DF-9F5E-0976827ECF6D}" destId="{6E8FE470-F8A1-4300-86CB-2A182720679E}" srcOrd="0" destOrd="0" parTransId="{DFF79803-E08F-49D4-87EC-6D294DD4C19E}" sibTransId="{BF7F0029-E19B-455A-9D50-7E84B3D52E6D}"/>
    <dgm:cxn modelId="{95613C8B-44BF-4848-92AD-95C5470C1EEA}" type="presOf" srcId="{236B6D55-17C0-4D4A-AFFF-80E1525F2835}" destId="{2AA8DF2A-A9F6-4C96-A630-7F6BB49F8A8D}" srcOrd="0" destOrd="0" presId="urn:microsoft.com/office/officeart/2005/8/layout/vList5"/>
    <dgm:cxn modelId="{A53E19AC-6522-4089-9D00-2F594ECAF26B}" type="presOf" srcId="{6E8FE470-F8A1-4300-86CB-2A182720679E}" destId="{364E8E64-DB01-48D0-BB88-AAFBC204E6BF}" srcOrd="0" destOrd="0" presId="urn:microsoft.com/office/officeart/2005/8/layout/vList5"/>
    <dgm:cxn modelId="{4CAC0EBA-579E-4094-9762-1C5146F9F152}" srcId="{8879498D-400F-4620-8E09-3EB4D051523D}" destId="{77F97447-69DA-4208-9CE5-153A9309FA5D}" srcOrd="0" destOrd="0" parTransId="{8B07B1FE-4912-44E7-AD1D-8CD8FEBC5BF6}" sibTransId="{F50660FC-6594-422E-9B7B-676A71E48157}"/>
    <dgm:cxn modelId="{D306E8C1-9DFC-4066-AD99-9409D2E63AE6}" type="presOf" srcId="{6F73A6FE-009A-4552-AD1F-DE23B95C0F23}" destId="{916CD315-22F7-40EC-9038-FDBB56D5AC15}" srcOrd="0" destOrd="0" presId="urn:microsoft.com/office/officeart/2005/8/layout/vList5"/>
    <dgm:cxn modelId="{09A994CA-CC7E-4E5D-A19D-4E5282346669}" type="presOf" srcId="{961CA6ED-5190-46DF-9F5E-0976827ECF6D}" destId="{FD09B33C-A8DC-4B85-8233-C7CE8F628070}" srcOrd="0" destOrd="0" presId="urn:microsoft.com/office/officeart/2005/8/layout/vList5"/>
    <dgm:cxn modelId="{FB56CDFB-D877-4599-89D7-C690F9629533}" srcId="{6F73A6FE-009A-4552-AD1F-DE23B95C0F23}" destId="{8879498D-400F-4620-8E09-3EB4D051523D}" srcOrd="1" destOrd="0" parTransId="{69EA28F7-B21B-4469-B30E-8E220E227468}" sibTransId="{CC6A5435-5CCF-45FE-8875-C684E72143BE}"/>
    <dgm:cxn modelId="{5EC78A7B-FCAF-455B-9B3F-88A63AB9432F}" type="presParOf" srcId="{916CD315-22F7-40EC-9038-FDBB56D5AC15}" destId="{A99327F4-F39C-4777-BAE6-4351B154CB7F}" srcOrd="0" destOrd="0" presId="urn:microsoft.com/office/officeart/2005/8/layout/vList5"/>
    <dgm:cxn modelId="{C65D0A85-8292-4932-8F72-9189516D5396}" type="presParOf" srcId="{A99327F4-F39C-4777-BAE6-4351B154CB7F}" destId="{FD09B33C-A8DC-4B85-8233-C7CE8F628070}" srcOrd="0" destOrd="0" presId="urn:microsoft.com/office/officeart/2005/8/layout/vList5"/>
    <dgm:cxn modelId="{44973102-445C-42E5-BB33-BC9E2F895883}" type="presParOf" srcId="{A99327F4-F39C-4777-BAE6-4351B154CB7F}" destId="{364E8E64-DB01-48D0-BB88-AAFBC204E6BF}" srcOrd="1" destOrd="0" presId="urn:microsoft.com/office/officeart/2005/8/layout/vList5"/>
    <dgm:cxn modelId="{29727908-DA7D-43C8-9E9A-40204DE0AF4D}" type="presParOf" srcId="{916CD315-22F7-40EC-9038-FDBB56D5AC15}" destId="{6C33EEC4-2F3D-4724-8015-F3B58AD2BB9C}" srcOrd="1" destOrd="0" presId="urn:microsoft.com/office/officeart/2005/8/layout/vList5"/>
    <dgm:cxn modelId="{7648560D-EC8D-44D7-B270-D70067C1C4A6}" type="presParOf" srcId="{916CD315-22F7-40EC-9038-FDBB56D5AC15}" destId="{B53BCB7E-5387-48A6-A08E-F8FCD8C08307}" srcOrd="2" destOrd="0" presId="urn:microsoft.com/office/officeart/2005/8/layout/vList5"/>
    <dgm:cxn modelId="{683A0DBB-B15C-4457-A752-54E663642FEC}" type="presParOf" srcId="{B53BCB7E-5387-48A6-A08E-F8FCD8C08307}" destId="{49E5E62C-1F59-4788-AE2F-98BD09FD7A41}" srcOrd="0" destOrd="0" presId="urn:microsoft.com/office/officeart/2005/8/layout/vList5"/>
    <dgm:cxn modelId="{56E2747F-D4AC-45C6-B5F0-61F9013A1CF5}" type="presParOf" srcId="{B53BCB7E-5387-48A6-A08E-F8FCD8C08307}" destId="{B1BAB73B-46EC-43DF-A614-758105AE0D22}" srcOrd="1" destOrd="0" presId="urn:microsoft.com/office/officeart/2005/8/layout/vList5"/>
    <dgm:cxn modelId="{8E9E1225-74C7-4118-AF52-5594D6F1AF10}" type="presParOf" srcId="{916CD315-22F7-40EC-9038-FDBB56D5AC15}" destId="{C90ABBBD-D816-47E9-9F9F-FA04338BDD79}" srcOrd="3" destOrd="0" presId="urn:microsoft.com/office/officeart/2005/8/layout/vList5"/>
    <dgm:cxn modelId="{3648A1FE-FBE7-4286-8560-FE1B827B0CD6}" type="presParOf" srcId="{916CD315-22F7-40EC-9038-FDBB56D5AC15}" destId="{ADB16436-3F57-4E6D-984E-86BF4F4C7608}" srcOrd="4" destOrd="0" presId="urn:microsoft.com/office/officeart/2005/8/layout/vList5"/>
    <dgm:cxn modelId="{3F5C8EE9-611E-485D-8B23-D02A7A3F0950}" type="presParOf" srcId="{ADB16436-3F57-4E6D-984E-86BF4F4C7608}" destId="{2AA8DF2A-A9F6-4C96-A630-7F6BB49F8A8D}" srcOrd="0" destOrd="0" presId="urn:microsoft.com/office/officeart/2005/8/layout/vList5"/>
    <dgm:cxn modelId="{126B984E-8714-40FE-895D-8907D2B6A30F}" type="presParOf" srcId="{ADB16436-3F57-4E6D-984E-86BF4F4C7608}" destId="{CFD8B4BB-52C5-4131-9AB5-B859306EB1F1}" srcOrd="1" destOrd="0" presId="urn:microsoft.com/office/officeart/2005/8/layout/vList5"/>
    <dgm:cxn modelId="{392D35F5-5026-44B3-AAF9-BD27A160C954}" type="presParOf" srcId="{916CD315-22F7-40EC-9038-FDBB56D5AC15}" destId="{BC1FA6AF-25BE-4759-8810-D49989FF093F}" srcOrd="5" destOrd="0" presId="urn:microsoft.com/office/officeart/2005/8/layout/vList5"/>
    <dgm:cxn modelId="{DF34B86E-5B09-406A-BEBB-927AF9D3F275}" type="presParOf" srcId="{916CD315-22F7-40EC-9038-FDBB56D5AC15}" destId="{42259AE7-CAC2-455C-A60F-A04A2E268B00}" srcOrd="6" destOrd="0" presId="urn:microsoft.com/office/officeart/2005/8/layout/vList5"/>
    <dgm:cxn modelId="{885BF83B-1CFF-422E-A035-2CCE159DD5F6}" type="presParOf" srcId="{42259AE7-CAC2-455C-A60F-A04A2E268B00}" destId="{8F174B47-6867-4A8B-97D6-7413EB5FAA2C}" srcOrd="0" destOrd="0" presId="urn:microsoft.com/office/officeart/2005/8/layout/vList5"/>
    <dgm:cxn modelId="{D54E4399-D3B7-4FA7-9E79-64ECA19FDC6E}" type="presParOf" srcId="{42259AE7-CAC2-455C-A60F-A04A2E268B00}" destId="{54F11450-563D-43C9-975A-F54399FE44B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13122B-AE3B-4D5F-9E8C-78F1D6DCABB2}"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EED0D944-8F01-4C0C-BF86-EF22341ECCAC}">
      <dgm:prSet/>
      <dgm:spPr/>
      <dgm:t>
        <a:bodyPr/>
        <a:lstStyle/>
        <a:p>
          <a:r>
            <a:rPr lang="en-US" b="1" dirty="0" err="1"/>
            <a:t>Vertailujärjestys</a:t>
          </a:r>
          <a:r>
            <a:rPr lang="en-US" dirty="0"/>
            <a:t> (</a:t>
          </a:r>
          <a:r>
            <a:rPr lang="en-US" dirty="0" err="1"/>
            <a:t>esim</a:t>
          </a:r>
          <a:r>
            <a:rPr lang="en-US" dirty="0"/>
            <a:t>. </a:t>
          </a:r>
          <a:r>
            <a:rPr lang="en-US" dirty="0" err="1"/>
            <a:t>hyvät</a:t>
          </a:r>
          <a:r>
            <a:rPr lang="en-US" dirty="0"/>
            <a:t> ja </a:t>
          </a:r>
          <a:r>
            <a:rPr lang="en-US" dirty="0" err="1"/>
            <a:t>huonot</a:t>
          </a:r>
          <a:r>
            <a:rPr lang="en-US" dirty="0"/>
            <a:t> </a:t>
          </a:r>
          <a:r>
            <a:rPr lang="en-US" dirty="0" err="1"/>
            <a:t>puolet</a:t>
          </a:r>
          <a:r>
            <a:rPr lang="en-US" dirty="0"/>
            <a:t>, </a:t>
          </a:r>
          <a:r>
            <a:rPr lang="en-US" dirty="0" err="1"/>
            <a:t>yhteiset</a:t>
          </a:r>
          <a:r>
            <a:rPr lang="en-US" dirty="0"/>
            <a:t> ja </a:t>
          </a:r>
          <a:r>
            <a:rPr lang="en-US" dirty="0" err="1"/>
            <a:t>erilaiset</a:t>
          </a:r>
          <a:r>
            <a:rPr lang="en-US" dirty="0"/>
            <a:t> </a:t>
          </a:r>
          <a:r>
            <a:rPr lang="en-US" dirty="0" err="1"/>
            <a:t>piirteet</a:t>
          </a:r>
          <a:r>
            <a:rPr lang="en-US" dirty="0"/>
            <a:t>)</a:t>
          </a:r>
          <a:endParaRPr lang="en-US" b="1" dirty="0"/>
        </a:p>
      </dgm:t>
    </dgm:pt>
    <dgm:pt modelId="{66750FA7-D2C2-4162-862C-914AF387E2C2}" type="parTrans" cxnId="{EDE9D509-2A70-44EC-ADA5-961052075BB7}">
      <dgm:prSet/>
      <dgm:spPr/>
      <dgm:t>
        <a:bodyPr/>
        <a:lstStyle/>
        <a:p>
          <a:endParaRPr lang="en-US"/>
        </a:p>
      </dgm:t>
    </dgm:pt>
    <dgm:pt modelId="{8C86CD6F-6515-4269-B1CA-C19B7C29C73E}" type="sibTrans" cxnId="{EDE9D509-2A70-44EC-ADA5-961052075BB7}">
      <dgm:prSet/>
      <dgm:spPr/>
      <dgm:t>
        <a:bodyPr/>
        <a:lstStyle/>
        <a:p>
          <a:endParaRPr lang="en-US"/>
        </a:p>
      </dgm:t>
    </dgm:pt>
    <dgm:pt modelId="{56DD99F1-5A4A-4BC6-AA23-DB9F0A78BC1A}">
      <dgm:prSet/>
      <dgm:spPr/>
      <dgm:t>
        <a:bodyPr/>
        <a:lstStyle/>
        <a:p>
          <a:r>
            <a:rPr lang="en-US" b="1" dirty="0" err="1"/>
            <a:t>Ongelmanratkaisujärjestys</a:t>
          </a:r>
          <a:r>
            <a:rPr lang="en-US" dirty="0"/>
            <a:t> (</a:t>
          </a:r>
          <a:r>
            <a:rPr lang="en-US" dirty="0" err="1"/>
            <a:t>ongelma</a:t>
          </a:r>
          <a:r>
            <a:rPr lang="en-US" dirty="0"/>
            <a:t>, </a:t>
          </a:r>
          <a:r>
            <a:rPr lang="en-US" dirty="0" err="1"/>
            <a:t>syyt</a:t>
          </a:r>
          <a:r>
            <a:rPr lang="en-US" dirty="0"/>
            <a:t>, </a:t>
          </a:r>
          <a:r>
            <a:rPr lang="en-US" dirty="0" err="1"/>
            <a:t>seuraukset</a:t>
          </a:r>
          <a:r>
            <a:rPr lang="en-US" dirty="0"/>
            <a:t>, </a:t>
          </a:r>
          <a:r>
            <a:rPr lang="en-US" dirty="0" err="1"/>
            <a:t>ratkaisuehdotukset</a:t>
          </a:r>
          <a:r>
            <a:rPr lang="en-US" dirty="0"/>
            <a:t>)</a:t>
          </a:r>
        </a:p>
      </dgm:t>
    </dgm:pt>
    <dgm:pt modelId="{12BF0F74-DE9F-4939-B7AC-B9CE26A9C638}" type="parTrans" cxnId="{4B697734-B8C9-4CAF-831B-053DF0897DF6}">
      <dgm:prSet/>
      <dgm:spPr/>
      <dgm:t>
        <a:bodyPr/>
        <a:lstStyle/>
        <a:p>
          <a:endParaRPr lang="en-US"/>
        </a:p>
      </dgm:t>
    </dgm:pt>
    <dgm:pt modelId="{50012F11-1F07-4FAA-9743-FA4E720D4D36}" type="sibTrans" cxnId="{4B697734-B8C9-4CAF-831B-053DF0897DF6}">
      <dgm:prSet/>
      <dgm:spPr/>
      <dgm:t>
        <a:bodyPr/>
        <a:lstStyle/>
        <a:p>
          <a:endParaRPr lang="en-US"/>
        </a:p>
      </dgm:t>
    </dgm:pt>
    <dgm:pt modelId="{B7278F3A-481B-4CAF-A8A3-246881AD7EF1}">
      <dgm:prSet/>
      <dgm:spPr/>
      <dgm:t>
        <a:bodyPr/>
        <a:lstStyle/>
        <a:p>
          <a:r>
            <a:rPr lang="en-US" b="1" dirty="0" err="1"/>
            <a:t>Aikajärjestys</a:t>
          </a:r>
          <a:endParaRPr lang="en-US" dirty="0" err="1"/>
        </a:p>
      </dgm:t>
    </dgm:pt>
    <dgm:pt modelId="{E9E9165E-129C-4B64-BD9C-F56360EC278A}" type="parTrans" cxnId="{41DFBEA7-33D2-451F-9868-51E811314453}">
      <dgm:prSet/>
      <dgm:spPr/>
      <dgm:t>
        <a:bodyPr/>
        <a:lstStyle/>
        <a:p>
          <a:endParaRPr lang="en-US"/>
        </a:p>
      </dgm:t>
    </dgm:pt>
    <dgm:pt modelId="{E9B7AEFB-1F4F-4A25-8BB2-CA38929924F0}" type="sibTrans" cxnId="{41DFBEA7-33D2-451F-9868-51E811314453}">
      <dgm:prSet/>
      <dgm:spPr/>
      <dgm:t>
        <a:bodyPr/>
        <a:lstStyle/>
        <a:p>
          <a:endParaRPr lang="en-US"/>
        </a:p>
      </dgm:t>
    </dgm:pt>
    <dgm:pt modelId="{57F6C544-FF20-425C-B28D-4F9ADE6D236A}">
      <dgm:prSet/>
      <dgm:spPr/>
      <dgm:t>
        <a:bodyPr/>
        <a:lstStyle/>
        <a:p>
          <a:r>
            <a:rPr lang="en-US" b="1" dirty="0" err="1"/>
            <a:t>Argumentointijärjestys</a:t>
          </a:r>
          <a:r>
            <a:rPr lang="en-US" dirty="0"/>
            <a:t> (</a:t>
          </a:r>
          <a:r>
            <a:rPr lang="en-US" dirty="0" err="1"/>
            <a:t>väite</a:t>
          </a:r>
          <a:r>
            <a:rPr lang="en-US" dirty="0"/>
            <a:t>, </a:t>
          </a:r>
          <a:r>
            <a:rPr lang="en-US" dirty="0" err="1"/>
            <a:t>perustelut</a:t>
          </a:r>
          <a:r>
            <a:rPr lang="en-US" dirty="0"/>
            <a:t>, </a:t>
          </a:r>
          <a:r>
            <a:rPr lang="en-US" dirty="0" err="1"/>
            <a:t>vastaväitteiden</a:t>
          </a:r>
          <a:r>
            <a:rPr lang="en-US" dirty="0"/>
            <a:t> </a:t>
          </a:r>
          <a:r>
            <a:rPr lang="en-US" dirty="0" err="1"/>
            <a:t>kumoaminen</a:t>
          </a:r>
          <a:r>
            <a:rPr lang="en-US" dirty="0"/>
            <a:t>) </a:t>
          </a:r>
        </a:p>
      </dgm:t>
    </dgm:pt>
    <dgm:pt modelId="{008DDD9F-AA4C-4C51-B72D-5C359630F91A}" type="parTrans" cxnId="{5D2F5500-43E6-4DF8-925D-DCB2281C6D37}">
      <dgm:prSet/>
      <dgm:spPr/>
      <dgm:t>
        <a:bodyPr/>
        <a:lstStyle/>
        <a:p>
          <a:endParaRPr lang="en-US"/>
        </a:p>
      </dgm:t>
    </dgm:pt>
    <dgm:pt modelId="{9E75D422-89FC-42D9-B686-DEEC91BF251E}" type="sibTrans" cxnId="{5D2F5500-43E6-4DF8-925D-DCB2281C6D37}">
      <dgm:prSet/>
      <dgm:spPr/>
      <dgm:t>
        <a:bodyPr/>
        <a:lstStyle/>
        <a:p>
          <a:endParaRPr lang="en-US"/>
        </a:p>
      </dgm:t>
    </dgm:pt>
    <dgm:pt modelId="{FC9C5ADE-DE9D-4457-AB66-F880B5B6789A}">
      <dgm:prSet/>
      <dgm:spPr/>
      <dgm:t>
        <a:bodyPr/>
        <a:lstStyle/>
        <a:p>
          <a:r>
            <a:rPr lang="en-US" b="1" dirty="0" err="1"/>
            <a:t>Tärkeysjärjestys</a:t>
          </a:r>
          <a:r>
            <a:rPr lang="en-US" dirty="0"/>
            <a:t> (</a:t>
          </a:r>
          <a:r>
            <a:rPr lang="en-US" dirty="0" err="1"/>
            <a:t>perusteluja</a:t>
          </a:r>
          <a:r>
            <a:rPr lang="en-US" dirty="0"/>
            <a:t> </a:t>
          </a:r>
          <a:r>
            <a:rPr lang="en-US" dirty="0" err="1"/>
            <a:t>tärkeimmästä</a:t>
          </a:r>
          <a:r>
            <a:rPr lang="en-US" dirty="0"/>
            <a:t> </a:t>
          </a:r>
          <a:r>
            <a:rPr lang="en-US" dirty="0" err="1"/>
            <a:t>vähemmän</a:t>
          </a:r>
          <a:r>
            <a:rPr lang="en-US" dirty="0"/>
            <a:t> </a:t>
          </a:r>
          <a:r>
            <a:rPr lang="en-US" dirty="0" err="1"/>
            <a:t>tärkeään</a:t>
          </a:r>
          <a:r>
            <a:rPr lang="en-US" dirty="0"/>
            <a:t>)</a:t>
          </a:r>
        </a:p>
      </dgm:t>
    </dgm:pt>
    <dgm:pt modelId="{6DA17A0D-AAE7-44D3-9A56-98BBF6714746}" type="parTrans" cxnId="{2BB40C50-F234-4068-9145-DD34E95008C7}">
      <dgm:prSet/>
      <dgm:spPr/>
      <dgm:t>
        <a:bodyPr/>
        <a:lstStyle/>
        <a:p>
          <a:endParaRPr lang="en-US"/>
        </a:p>
      </dgm:t>
    </dgm:pt>
    <dgm:pt modelId="{A510163E-9B14-4B68-9BE7-8828933F7AB6}" type="sibTrans" cxnId="{2BB40C50-F234-4068-9145-DD34E95008C7}">
      <dgm:prSet/>
      <dgm:spPr/>
      <dgm:t>
        <a:bodyPr/>
        <a:lstStyle/>
        <a:p>
          <a:endParaRPr lang="en-US"/>
        </a:p>
      </dgm:t>
    </dgm:pt>
    <dgm:pt modelId="{88588AC6-42F2-4245-9AD7-8DAF3AF3D0F9}">
      <dgm:prSet phldr="0"/>
      <dgm:spPr/>
      <dgm:t>
        <a:bodyPr/>
        <a:lstStyle/>
        <a:p>
          <a:r>
            <a:rPr lang="en-US" b="1" dirty="0"/>
            <a:t>Näkökulmajärjestys</a:t>
          </a:r>
          <a:endParaRPr lang="en-US" b="1" dirty="0">
            <a:latin typeface="Calibri Light" panose="020F0302020204030204"/>
          </a:endParaRPr>
        </a:p>
      </dgm:t>
    </dgm:pt>
    <dgm:pt modelId="{CB2765DB-AD48-4E3C-A707-0C4FF30EEA0C}" type="parTrans" cxnId="{97CF6FF0-31B4-49D8-917D-F967D4682CD8}">
      <dgm:prSet/>
      <dgm:spPr/>
    </dgm:pt>
    <dgm:pt modelId="{C002F16D-5158-4946-B8FB-68EECF6F78C9}" type="sibTrans" cxnId="{97CF6FF0-31B4-49D8-917D-F967D4682CD8}">
      <dgm:prSet/>
      <dgm:spPr/>
    </dgm:pt>
    <dgm:pt modelId="{E6FF402F-BC72-4346-A0CF-B2285ED40A5D}" type="pres">
      <dgm:prSet presAssocID="{AE13122B-AE3B-4D5F-9E8C-78F1D6DCABB2}" presName="diagram" presStyleCnt="0">
        <dgm:presLayoutVars>
          <dgm:dir/>
          <dgm:resizeHandles val="exact"/>
        </dgm:presLayoutVars>
      </dgm:prSet>
      <dgm:spPr/>
    </dgm:pt>
    <dgm:pt modelId="{30CC9741-643E-4D0F-B847-8F165D5FC693}" type="pres">
      <dgm:prSet presAssocID="{EED0D944-8F01-4C0C-BF86-EF22341ECCAC}" presName="node" presStyleLbl="node1" presStyleIdx="0" presStyleCnt="6">
        <dgm:presLayoutVars>
          <dgm:bulletEnabled val="1"/>
        </dgm:presLayoutVars>
      </dgm:prSet>
      <dgm:spPr/>
    </dgm:pt>
    <dgm:pt modelId="{167A8E3C-170B-4B84-870E-36EEA826DE1E}" type="pres">
      <dgm:prSet presAssocID="{8C86CD6F-6515-4269-B1CA-C19B7C29C73E}" presName="sibTrans" presStyleCnt="0"/>
      <dgm:spPr/>
    </dgm:pt>
    <dgm:pt modelId="{222306A3-DA68-41B5-ABFE-FE38CE8B7504}" type="pres">
      <dgm:prSet presAssocID="{56DD99F1-5A4A-4BC6-AA23-DB9F0A78BC1A}" presName="node" presStyleLbl="node1" presStyleIdx="1" presStyleCnt="6">
        <dgm:presLayoutVars>
          <dgm:bulletEnabled val="1"/>
        </dgm:presLayoutVars>
      </dgm:prSet>
      <dgm:spPr/>
    </dgm:pt>
    <dgm:pt modelId="{185A7C71-91AC-480A-8C49-3DF144FC8FA3}" type="pres">
      <dgm:prSet presAssocID="{50012F11-1F07-4FAA-9743-FA4E720D4D36}" presName="sibTrans" presStyleCnt="0"/>
      <dgm:spPr/>
    </dgm:pt>
    <dgm:pt modelId="{0176364B-59BB-4A33-ABF6-3EB194E88DD6}" type="pres">
      <dgm:prSet presAssocID="{88588AC6-42F2-4245-9AD7-8DAF3AF3D0F9}" presName="node" presStyleLbl="node1" presStyleIdx="2" presStyleCnt="6">
        <dgm:presLayoutVars>
          <dgm:bulletEnabled val="1"/>
        </dgm:presLayoutVars>
      </dgm:prSet>
      <dgm:spPr/>
    </dgm:pt>
    <dgm:pt modelId="{55879888-13F7-4EA1-A88B-821E430C7ACB}" type="pres">
      <dgm:prSet presAssocID="{C002F16D-5158-4946-B8FB-68EECF6F78C9}" presName="sibTrans" presStyleCnt="0"/>
      <dgm:spPr/>
    </dgm:pt>
    <dgm:pt modelId="{468EA31C-AF2D-42FC-8531-54AF3B1465CE}" type="pres">
      <dgm:prSet presAssocID="{B7278F3A-481B-4CAF-A8A3-246881AD7EF1}" presName="node" presStyleLbl="node1" presStyleIdx="3" presStyleCnt="6">
        <dgm:presLayoutVars>
          <dgm:bulletEnabled val="1"/>
        </dgm:presLayoutVars>
      </dgm:prSet>
      <dgm:spPr/>
    </dgm:pt>
    <dgm:pt modelId="{E7357CE6-06A1-4C64-8B64-93C392C42D02}" type="pres">
      <dgm:prSet presAssocID="{E9B7AEFB-1F4F-4A25-8BB2-CA38929924F0}" presName="sibTrans" presStyleCnt="0"/>
      <dgm:spPr/>
    </dgm:pt>
    <dgm:pt modelId="{A16C077A-7750-429F-B074-5343BA3FD16C}" type="pres">
      <dgm:prSet presAssocID="{57F6C544-FF20-425C-B28D-4F9ADE6D236A}" presName="node" presStyleLbl="node1" presStyleIdx="4" presStyleCnt="6">
        <dgm:presLayoutVars>
          <dgm:bulletEnabled val="1"/>
        </dgm:presLayoutVars>
      </dgm:prSet>
      <dgm:spPr/>
    </dgm:pt>
    <dgm:pt modelId="{88495076-069D-499F-9EA2-67023C63F873}" type="pres">
      <dgm:prSet presAssocID="{9E75D422-89FC-42D9-B686-DEEC91BF251E}" presName="sibTrans" presStyleCnt="0"/>
      <dgm:spPr/>
    </dgm:pt>
    <dgm:pt modelId="{74ABA674-6284-40B6-B3C0-3D495C74E0E8}" type="pres">
      <dgm:prSet presAssocID="{FC9C5ADE-DE9D-4457-AB66-F880B5B6789A}" presName="node" presStyleLbl="node1" presStyleIdx="5" presStyleCnt="6">
        <dgm:presLayoutVars>
          <dgm:bulletEnabled val="1"/>
        </dgm:presLayoutVars>
      </dgm:prSet>
      <dgm:spPr/>
    </dgm:pt>
  </dgm:ptLst>
  <dgm:cxnLst>
    <dgm:cxn modelId="{5D2F5500-43E6-4DF8-925D-DCB2281C6D37}" srcId="{AE13122B-AE3B-4D5F-9E8C-78F1D6DCABB2}" destId="{57F6C544-FF20-425C-B28D-4F9ADE6D236A}" srcOrd="4" destOrd="0" parTransId="{008DDD9F-AA4C-4C51-B72D-5C359630F91A}" sibTransId="{9E75D422-89FC-42D9-B686-DEEC91BF251E}"/>
    <dgm:cxn modelId="{EDE9D509-2A70-44EC-ADA5-961052075BB7}" srcId="{AE13122B-AE3B-4D5F-9E8C-78F1D6DCABB2}" destId="{EED0D944-8F01-4C0C-BF86-EF22341ECCAC}" srcOrd="0" destOrd="0" parTransId="{66750FA7-D2C2-4162-862C-914AF387E2C2}" sibTransId="{8C86CD6F-6515-4269-B1CA-C19B7C29C73E}"/>
    <dgm:cxn modelId="{770B250E-45CB-4A8B-9425-886912B8C5E3}" type="presOf" srcId="{AE13122B-AE3B-4D5F-9E8C-78F1D6DCABB2}" destId="{E6FF402F-BC72-4346-A0CF-B2285ED40A5D}" srcOrd="0" destOrd="0" presId="urn:microsoft.com/office/officeart/2005/8/layout/default"/>
    <dgm:cxn modelId="{4B697734-B8C9-4CAF-831B-053DF0897DF6}" srcId="{AE13122B-AE3B-4D5F-9E8C-78F1D6DCABB2}" destId="{56DD99F1-5A4A-4BC6-AA23-DB9F0A78BC1A}" srcOrd="1" destOrd="0" parTransId="{12BF0F74-DE9F-4939-B7AC-B9CE26A9C638}" sibTransId="{50012F11-1F07-4FAA-9743-FA4E720D4D36}"/>
    <dgm:cxn modelId="{2BB40C50-F234-4068-9145-DD34E95008C7}" srcId="{AE13122B-AE3B-4D5F-9E8C-78F1D6DCABB2}" destId="{FC9C5ADE-DE9D-4457-AB66-F880B5B6789A}" srcOrd="5" destOrd="0" parTransId="{6DA17A0D-AAE7-44D3-9A56-98BBF6714746}" sibTransId="{A510163E-9B14-4B68-9BE7-8828933F7AB6}"/>
    <dgm:cxn modelId="{770A9C7D-65A8-465E-ABF7-70E84E423E09}" type="presOf" srcId="{B7278F3A-481B-4CAF-A8A3-246881AD7EF1}" destId="{468EA31C-AF2D-42FC-8531-54AF3B1465CE}" srcOrd="0" destOrd="0" presId="urn:microsoft.com/office/officeart/2005/8/layout/default"/>
    <dgm:cxn modelId="{57CD8D84-0C58-4524-8700-DE877F993101}" type="presOf" srcId="{56DD99F1-5A4A-4BC6-AA23-DB9F0A78BC1A}" destId="{222306A3-DA68-41B5-ABFE-FE38CE8B7504}" srcOrd="0" destOrd="0" presId="urn:microsoft.com/office/officeart/2005/8/layout/default"/>
    <dgm:cxn modelId="{E39E4287-BD33-421B-A500-76C6AE9E1D12}" type="presOf" srcId="{88588AC6-42F2-4245-9AD7-8DAF3AF3D0F9}" destId="{0176364B-59BB-4A33-ABF6-3EB194E88DD6}" srcOrd="0" destOrd="0" presId="urn:microsoft.com/office/officeart/2005/8/layout/default"/>
    <dgm:cxn modelId="{7AA4848E-D02E-4210-A29F-88ED1EB90430}" type="presOf" srcId="{EED0D944-8F01-4C0C-BF86-EF22341ECCAC}" destId="{30CC9741-643E-4D0F-B847-8F165D5FC693}" srcOrd="0" destOrd="0" presId="urn:microsoft.com/office/officeart/2005/8/layout/default"/>
    <dgm:cxn modelId="{476E03A0-71C2-4E2B-9C8A-726B2402B489}" type="presOf" srcId="{57F6C544-FF20-425C-B28D-4F9ADE6D236A}" destId="{A16C077A-7750-429F-B074-5343BA3FD16C}" srcOrd="0" destOrd="0" presId="urn:microsoft.com/office/officeart/2005/8/layout/default"/>
    <dgm:cxn modelId="{41DFBEA7-33D2-451F-9868-51E811314453}" srcId="{AE13122B-AE3B-4D5F-9E8C-78F1D6DCABB2}" destId="{B7278F3A-481B-4CAF-A8A3-246881AD7EF1}" srcOrd="3" destOrd="0" parTransId="{E9E9165E-129C-4B64-BD9C-F56360EC278A}" sibTransId="{E9B7AEFB-1F4F-4A25-8BB2-CA38929924F0}"/>
    <dgm:cxn modelId="{70F8E9ED-9D24-464E-A39E-8AF2522CE815}" type="presOf" srcId="{FC9C5ADE-DE9D-4457-AB66-F880B5B6789A}" destId="{74ABA674-6284-40B6-B3C0-3D495C74E0E8}" srcOrd="0" destOrd="0" presId="urn:microsoft.com/office/officeart/2005/8/layout/default"/>
    <dgm:cxn modelId="{97CF6FF0-31B4-49D8-917D-F967D4682CD8}" srcId="{AE13122B-AE3B-4D5F-9E8C-78F1D6DCABB2}" destId="{88588AC6-42F2-4245-9AD7-8DAF3AF3D0F9}" srcOrd="2" destOrd="0" parTransId="{CB2765DB-AD48-4E3C-A707-0C4FF30EEA0C}" sibTransId="{C002F16D-5158-4946-B8FB-68EECF6F78C9}"/>
    <dgm:cxn modelId="{12828072-FD51-4EB8-9204-138C5EA8A83B}" type="presParOf" srcId="{E6FF402F-BC72-4346-A0CF-B2285ED40A5D}" destId="{30CC9741-643E-4D0F-B847-8F165D5FC693}" srcOrd="0" destOrd="0" presId="urn:microsoft.com/office/officeart/2005/8/layout/default"/>
    <dgm:cxn modelId="{C58CD7FC-7CAC-4C4E-93A4-08A39B58F29D}" type="presParOf" srcId="{E6FF402F-BC72-4346-A0CF-B2285ED40A5D}" destId="{167A8E3C-170B-4B84-870E-36EEA826DE1E}" srcOrd="1" destOrd="0" presId="urn:microsoft.com/office/officeart/2005/8/layout/default"/>
    <dgm:cxn modelId="{5DB451F2-FC30-4F82-AF8E-D751EBA19466}" type="presParOf" srcId="{E6FF402F-BC72-4346-A0CF-B2285ED40A5D}" destId="{222306A3-DA68-41B5-ABFE-FE38CE8B7504}" srcOrd="2" destOrd="0" presId="urn:microsoft.com/office/officeart/2005/8/layout/default"/>
    <dgm:cxn modelId="{A9534FA0-05AF-4E65-9E02-51135B5EFAB3}" type="presParOf" srcId="{E6FF402F-BC72-4346-A0CF-B2285ED40A5D}" destId="{185A7C71-91AC-480A-8C49-3DF144FC8FA3}" srcOrd="3" destOrd="0" presId="urn:microsoft.com/office/officeart/2005/8/layout/default"/>
    <dgm:cxn modelId="{6A5E7F13-808A-4B7E-BE43-97A53CFE18FD}" type="presParOf" srcId="{E6FF402F-BC72-4346-A0CF-B2285ED40A5D}" destId="{0176364B-59BB-4A33-ABF6-3EB194E88DD6}" srcOrd="4" destOrd="0" presId="urn:microsoft.com/office/officeart/2005/8/layout/default"/>
    <dgm:cxn modelId="{078A3882-0B8D-40FB-BB87-B1C8BB745F84}" type="presParOf" srcId="{E6FF402F-BC72-4346-A0CF-B2285ED40A5D}" destId="{55879888-13F7-4EA1-A88B-821E430C7ACB}" srcOrd="5" destOrd="0" presId="urn:microsoft.com/office/officeart/2005/8/layout/default"/>
    <dgm:cxn modelId="{743F8AB6-5A33-4307-B6FD-E880473FA887}" type="presParOf" srcId="{E6FF402F-BC72-4346-A0CF-B2285ED40A5D}" destId="{468EA31C-AF2D-42FC-8531-54AF3B1465CE}" srcOrd="6" destOrd="0" presId="urn:microsoft.com/office/officeart/2005/8/layout/default"/>
    <dgm:cxn modelId="{ABBDC166-D1DC-4689-91A3-592454AA375E}" type="presParOf" srcId="{E6FF402F-BC72-4346-A0CF-B2285ED40A5D}" destId="{E7357CE6-06A1-4C64-8B64-93C392C42D02}" srcOrd="7" destOrd="0" presId="urn:microsoft.com/office/officeart/2005/8/layout/default"/>
    <dgm:cxn modelId="{AA3B62CA-73F5-4290-9404-C76D85B1D4D3}" type="presParOf" srcId="{E6FF402F-BC72-4346-A0CF-B2285ED40A5D}" destId="{A16C077A-7750-429F-B074-5343BA3FD16C}" srcOrd="8" destOrd="0" presId="urn:microsoft.com/office/officeart/2005/8/layout/default"/>
    <dgm:cxn modelId="{5524BE6D-6A2C-4632-97F7-92FC4983B0BA}" type="presParOf" srcId="{E6FF402F-BC72-4346-A0CF-B2285ED40A5D}" destId="{88495076-069D-499F-9EA2-67023C63F873}" srcOrd="9" destOrd="0" presId="urn:microsoft.com/office/officeart/2005/8/layout/default"/>
    <dgm:cxn modelId="{1EB3EAF8-C0C0-4D44-A6B8-CC682DB7DF1F}" type="presParOf" srcId="{E6FF402F-BC72-4346-A0CF-B2285ED40A5D}" destId="{74ABA674-6284-40B6-B3C0-3D495C74E0E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EC9E20-05BA-4B0F-9EC7-16CAA6383BE2}"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3BE70000-C726-4760-BA23-8EA859DF7307}">
      <dgm:prSet/>
      <dgm:spPr/>
      <dgm:t>
        <a:bodyPr/>
        <a:lstStyle/>
        <a:p>
          <a:r>
            <a:rPr lang="fi-FI" b="1" dirty="0"/>
            <a:t>Aloitus</a:t>
          </a:r>
          <a:r>
            <a:rPr lang="fi-FI" dirty="0"/>
            <a:t>: fakta, väite, kuvaus, tapausesimerkki</a:t>
          </a:r>
          <a:endParaRPr lang="en-US" dirty="0"/>
        </a:p>
      </dgm:t>
    </dgm:pt>
    <dgm:pt modelId="{087E87BE-407C-4A48-BA1D-80F423B31C3C}" type="parTrans" cxnId="{54E44ED5-80C5-4381-BA0C-BF601A2B0656}">
      <dgm:prSet/>
      <dgm:spPr/>
      <dgm:t>
        <a:bodyPr/>
        <a:lstStyle/>
        <a:p>
          <a:endParaRPr lang="en-US"/>
        </a:p>
      </dgm:t>
    </dgm:pt>
    <dgm:pt modelId="{6F0F054E-8DD5-4546-9211-FB57C237A20D}" type="sibTrans" cxnId="{54E44ED5-80C5-4381-BA0C-BF601A2B0656}">
      <dgm:prSet/>
      <dgm:spPr/>
      <dgm:t>
        <a:bodyPr/>
        <a:lstStyle/>
        <a:p>
          <a:endParaRPr lang="en-US"/>
        </a:p>
      </dgm:t>
    </dgm:pt>
    <dgm:pt modelId="{2D91F23A-4D4D-4786-9A1A-C057DB50D7D4}">
      <dgm:prSet/>
      <dgm:spPr/>
      <dgm:t>
        <a:bodyPr/>
        <a:lstStyle/>
        <a:p>
          <a:pPr rtl="0"/>
          <a:r>
            <a:rPr lang="fi-FI" b="1" dirty="0"/>
            <a:t>Käsittelykappaleet</a:t>
          </a:r>
          <a:r>
            <a:rPr lang="fi-FI" b="1" dirty="0">
              <a:latin typeface="Calibri Light" panose="020F0302020204030204"/>
            </a:rPr>
            <a:t>.</a:t>
          </a:r>
          <a:r>
            <a:rPr lang="fi-FI" dirty="0">
              <a:latin typeface="Calibri Light" panose="020F0302020204030204"/>
            </a:rPr>
            <a:t> Aineiston esittely aikaisintaan toisessa kappaleessa! </a:t>
          </a:r>
          <a:endParaRPr lang="en-US" dirty="0"/>
        </a:p>
      </dgm:t>
    </dgm:pt>
    <dgm:pt modelId="{7E061C31-DC33-46C1-8AC1-E77AF987DEA1}" type="parTrans" cxnId="{A83F43F0-C3FD-4BA0-8C12-B175B0C19EC1}">
      <dgm:prSet/>
      <dgm:spPr/>
      <dgm:t>
        <a:bodyPr/>
        <a:lstStyle/>
        <a:p>
          <a:endParaRPr lang="en-US"/>
        </a:p>
      </dgm:t>
    </dgm:pt>
    <dgm:pt modelId="{ADD45E15-7550-4F7F-93B7-9664AD7A6D63}" type="sibTrans" cxnId="{A83F43F0-C3FD-4BA0-8C12-B175B0C19EC1}">
      <dgm:prSet/>
      <dgm:spPr/>
      <dgm:t>
        <a:bodyPr/>
        <a:lstStyle/>
        <a:p>
          <a:endParaRPr lang="en-US"/>
        </a:p>
      </dgm:t>
    </dgm:pt>
    <dgm:pt modelId="{081153A7-6BE4-4B13-B699-9F05C11CC74B}">
      <dgm:prSet/>
      <dgm:spPr/>
      <dgm:t>
        <a:bodyPr/>
        <a:lstStyle/>
        <a:p>
          <a:pPr rtl="0"/>
          <a:r>
            <a:rPr lang="fi-FI" b="1" dirty="0"/>
            <a:t>Lopetus:</a:t>
          </a:r>
          <a:r>
            <a:rPr lang="fi-FI" dirty="0"/>
            <a:t> yhteenveto, ratkaisuehdotus, tulevaisuuden </a:t>
          </a:r>
          <a:r>
            <a:rPr lang="fi-FI" dirty="0">
              <a:latin typeface="Calibri Light" panose="020F0302020204030204"/>
            </a:rPr>
            <a:t>visiointi.  Muista myös kehärakenne: palaa lopussa alun esimerkkiin tms. </a:t>
          </a:r>
        </a:p>
      </dgm:t>
    </dgm:pt>
    <dgm:pt modelId="{AB996E69-AB22-4072-83F2-0D0239D47D25}" type="parTrans" cxnId="{46BC338E-A62B-4B77-BADD-3BC07AB917FD}">
      <dgm:prSet/>
      <dgm:spPr/>
      <dgm:t>
        <a:bodyPr/>
        <a:lstStyle/>
        <a:p>
          <a:endParaRPr lang="en-US"/>
        </a:p>
      </dgm:t>
    </dgm:pt>
    <dgm:pt modelId="{F33C0946-3D8A-4456-A969-8CF320BBED77}" type="sibTrans" cxnId="{46BC338E-A62B-4B77-BADD-3BC07AB917FD}">
      <dgm:prSet/>
      <dgm:spPr/>
      <dgm:t>
        <a:bodyPr/>
        <a:lstStyle/>
        <a:p>
          <a:endParaRPr lang="en-US"/>
        </a:p>
      </dgm:t>
    </dgm:pt>
    <dgm:pt modelId="{0DF2137E-A81F-4E40-BF8D-3E43C2813C18}" type="pres">
      <dgm:prSet presAssocID="{02EC9E20-05BA-4B0F-9EC7-16CAA6383BE2}" presName="outerComposite" presStyleCnt="0">
        <dgm:presLayoutVars>
          <dgm:chMax val="5"/>
          <dgm:dir/>
          <dgm:resizeHandles val="exact"/>
        </dgm:presLayoutVars>
      </dgm:prSet>
      <dgm:spPr/>
    </dgm:pt>
    <dgm:pt modelId="{6C7C7A45-3314-469F-8CF2-5ACD886F76A9}" type="pres">
      <dgm:prSet presAssocID="{02EC9E20-05BA-4B0F-9EC7-16CAA6383BE2}" presName="dummyMaxCanvas" presStyleCnt="0">
        <dgm:presLayoutVars/>
      </dgm:prSet>
      <dgm:spPr/>
    </dgm:pt>
    <dgm:pt modelId="{D0C236D3-CED2-4ECD-BC5A-AD2E11705BCA}" type="pres">
      <dgm:prSet presAssocID="{02EC9E20-05BA-4B0F-9EC7-16CAA6383BE2}" presName="ThreeNodes_1" presStyleLbl="node1" presStyleIdx="0" presStyleCnt="3">
        <dgm:presLayoutVars>
          <dgm:bulletEnabled val="1"/>
        </dgm:presLayoutVars>
      </dgm:prSet>
      <dgm:spPr/>
    </dgm:pt>
    <dgm:pt modelId="{6E889B48-6B94-45A0-BE43-96448B818151}" type="pres">
      <dgm:prSet presAssocID="{02EC9E20-05BA-4B0F-9EC7-16CAA6383BE2}" presName="ThreeNodes_2" presStyleLbl="node1" presStyleIdx="1" presStyleCnt="3">
        <dgm:presLayoutVars>
          <dgm:bulletEnabled val="1"/>
        </dgm:presLayoutVars>
      </dgm:prSet>
      <dgm:spPr/>
    </dgm:pt>
    <dgm:pt modelId="{1057CE7A-DFF2-4F9F-A5C9-57B1ED32EE51}" type="pres">
      <dgm:prSet presAssocID="{02EC9E20-05BA-4B0F-9EC7-16CAA6383BE2}" presName="ThreeNodes_3" presStyleLbl="node1" presStyleIdx="2" presStyleCnt="3">
        <dgm:presLayoutVars>
          <dgm:bulletEnabled val="1"/>
        </dgm:presLayoutVars>
      </dgm:prSet>
      <dgm:spPr/>
    </dgm:pt>
    <dgm:pt modelId="{361EE3EA-DE9C-4050-B273-ADA955AB0445}" type="pres">
      <dgm:prSet presAssocID="{02EC9E20-05BA-4B0F-9EC7-16CAA6383BE2}" presName="ThreeConn_1-2" presStyleLbl="fgAccFollowNode1" presStyleIdx="0" presStyleCnt="2">
        <dgm:presLayoutVars>
          <dgm:bulletEnabled val="1"/>
        </dgm:presLayoutVars>
      </dgm:prSet>
      <dgm:spPr/>
    </dgm:pt>
    <dgm:pt modelId="{09F60647-7D99-4831-B3D7-D0E9EFFB8239}" type="pres">
      <dgm:prSet presAssocID="{02EC9E20-05BA-4B0F-9EC7-16CAA6383BE2}" presName="ThreeConn_2-3" presStyleLbl="fgAccFollowNode1" presStyleIdx="1" presStyleCnt="2">
        <dgm:presLayoutVars>
          <dgm:bulletEnabled val="1"/>
        </dgm:presLayoutVars>
      </dgm:prSet>
      <dgm:spPr/>
    </dgm:pt>
    <dgm:pt modelId="{29E72C10-6600-4CA2-BC3D-B2E0D8982DF2}" type="pres">
      <dgm:prSet presAssocID="{02EC9E20-05BA-4B0F-9EC7-16CAA6383BE2}" presName="ThreeNodes_1_text" presStyleLbl="node1" presStyleIdx="2" presStyleCnt="3">
        <dgm:presLayoutVars>
          <dgm:bulletEnabled val="1"/>
        </dgm:presLayoutVars>
      </dgm:prSet>
      <dgm:spPr/>
    </dgm:pt>
    <dgm:pt modelId="{E106828F-5B96-41D2-BF39-1C12A126AE84}" type="pres">
      <dgm:prSet presAssocID="{02EC9E20-05BA-4B0F-9EC7-16CAA6383BE2}" presName="ThreeNodes_2_text" presStyleLbl="node1" presStyleIdx="2" presStyleCnt="3">
        <dgm:presLayoutVars>
          <dgm:bulletEnabled val="1"/>
        </dgm:presLayoutVars>
      </dgm:prSet>
      <dgm:spPr/>
    </dgm:pt>
    <dgm:pt modelId="{546D230A-F0EB-4CD8-BE1F-421E2C94C876}" type="pres">
      <dgm:prSet presAssocID="{02EC9E20-05BA-4B0F-9EC7-16CAA6383BE2}" presName="ThreeNodes_3_text" presStyleLbl="node1" presStyleIdx="2" presStyleCnt="3">
        <dgm:presLayoutVars>
          <dgm:bulletEnabled val="1"/>
        </dgm:presLayoutVars>
      </dgm:prSet>
      <dgm:spPr/>
    </dgm:pt>
  </dgm:ptLst>
  <dgm:cxnLst>
    <dgm:cxn modelId="{ECF3C702-9090-4237-81E3-354CAD99F5D9}" type="presOf" srcId="{3BE70000-C726-4760-BA23-8EA859DF7307}" destId="{29E72C10-6600-4CA2-BC3D-B2E0D8982DF2}" srcOrd="1" destOrd="0" presId="urn:microsoft.com/office/officeart/2005/8/layout/vProcess5"/>
    <dgm:cxn modelId="{AB31B907-9768-4977-8DAC-724B6EC89AEE}" type="presOf" srcId="{2D91F23A-4D4D-4786-9A1A-C057DB50D7D4}" destId="{6E889B48-6B94-45A0-BE43-96448B818151}" srcOrd="0" destOrd="0" presId="urn:microsoft.com/office/officeart/2005/8/layout/vProcess5"/>
    <dgm:cxn modelId="{2BD1E709-3048-40EE-83CA-55D3C85B0B2B}" type="presOf" srcId="{081153A7-6BE4-4B13-B699-9F05C11CC74B}" destId="{1057CE7A-DFF2-4F9F-A5C9-57B1ED32EE51}" srcOrd="0" destOrd="0" presId="urn:microsoft.com/office/officeart/2005/8/layout/vProcess5"/>
    <dgm:cxn modelId="{FE96DB26-3129-4A92-A4CC-08E4F905401A}" type="presOf" srcId="{081153A7-6BE4-4B13-B699-9F05C11CC74B}" destId="{546D230A-F0EB-4CD8-BE1F-421E2C94C876}" srcOrd="1" destOrd="0" presId="urn:microsoft.com/office/officeart/2005/8/layout/vProcess5"/>
    <dgm:cxn modelId="{D9515740-5AB1-418F-8321-60FEFE05970C}" type="presOf" srcId="{3BE70000-C726-4760-BA23-8EA859DF7307}" destId="{D0C236D3-CED2-4ECD-BC5A-AD2E11705BCA}" srcOrd="0" destOrd="0" presId="urn:microsoft.com/office/officeart/2005/8/layout/vProcess5"/>
    <dgm:cxn modelId="{2378DE83-AB3B-497B-B9F6-82ED016F90BB}" type="presOf" srcId="{6F0F054E-8DD5-4546-9211-FB57C237A20D}" destId="{361EE3EA-DE9C-4050-B273-ADA955AB0445}" srcOrd="0" destOrd="0" presId="urn:microsoft.com/office/officeart/2005/8/layout/vProcess5"/>
    <dgm:cxn modelId="{46BC338E-A62B-4B77-BADD-3BC07AB917FD}" srcId="{02EC9E20-05BA-4B0F-9EC7-16CAA6383BE2}" destId="{081153A7-6BE4-4B13-B699-9F05C11CC74B}" srcOrd="2" destOrd="0" parTransId="{AB996E69-AB22-4072-83F2-0D0239D47D25}" sibTransId="{F33C0946-3D8A-4456-A969-8CF320BBED77}"/>
    <dgm:cxn modelId="{54E44ED5-80C5-4381-BA0C-BF601A2B0656}" srcId="{02EC9E20-05BA-4B0F-9EC7-16CAA6383BE2}" destId="{3BE70000-C726-4760-BA23-8EA859DF7307}" srcOrd="0" destOrd="0" parTransId="{087E87BE-407C-4A48-BA1D-80F423B31C3C}" sibTransId="{6F0F054E-8DD5-4546-9211-FB57C237A20D}"/>
    <dgm:cxn modelId="{AFB860D6-F66A-4B87-9F57-F4CE823906D1}" type="presOf" srcId="{2D91F23A-4D4D-4786-9A1A-C057DB50D7D4}" destId="{E106828F-5B96-41D2-BF39-1C12A126AE84}" srcOrd="1" destOrd="0" presId="urn:microsoft.com/office/officeart/2005/8/layout/vProcess5"/>
    <dgm:cxn modelId="{86C989DC-7CF3-41DB-821E-785B464A5C34}" type="presOf" srcId="{02EC9E20-05BA-4B0F-9EC7-16CAA6383BE2}" destId="{0DF2137E-A81F-4E40-BF8D-3E43C2813C18}" srcOrd="0" destOrd="0" presId="urn:microsoft.com/office/officeart/2005/8/layout/vProcess5"/>
    <dgm:cxn modelId="{A83F43F0-C3FD-4BA0-8C12-B175B0C19EC1}" srcId="{02EC9E20-05BA-4B0F-9EC7-16CAA6383BE2}" destId="{2D91F23A-4D4D-4786-9A1A-C057DB50D7D4}" srcOrd="1" destOrd="0" parTransId="{7E061C31-DC33-46C1-8AC1-E77AF987DEA1}" sibTransId="{ADD45E15-7550-4F7F-93B7-9664AD7A6D63}"/>
    <dgm:cxn modelId="{A23B2AF6-6119-46D4-90BE-3F15AAC61F6B}" type="presOf" srcId="{ADD45E15-7550-4F7F-93B7-9664AD7A6D63}" destId="{09F60647-7D99-4831-B3D7-D0E9EFFB8239}" srcOrd="0" destOrd="0" presId="urn:microsoft.com/office/officeart/2005/8/layout/vProcess5"/>
    <dgm:cxn modelId="{1CBB01BE-6DA1-46D5-B7F4-FD7C95EBA307}" type="presParOf" srcId="{0DF2137E-A81F-4E40-BF8D-3E43C2813C18}" destId="{6C7C7A45-3314-469F-8CF2-5ACD886F76A9}" srcOrd="0" destOrd="0" presId="urn:microsoft.com/office/officeart/2005/8/layout/vProcess5"/>
    <dgm:cxn modelId="{4E417EC8-A230-4185-9E71-E14DC19379AA}" type="presParOf" srcId="{0DF2137E-A81F-4E40-BF8D-3E43C2813C18}" destId="{D0C236D3-CED2-4ECD-BC5A-AD2E11705BCA}" srcOrd="1" destOrd="0" presId="urn:microsoft.com/office/officeart/2005/8/layout/vProcess5"/>
    <dgm:cxn modelId="{BBA2B24B-FBC3-4BB5-A539-18988818DD80}" type="presParOf" srcId="{0DF2137E-A81F-4E40-BF8D-3E43C2813C18}" destId="{6E889B48-6B94-45A0-BE43-96448B818151}" srcOrd="2" destOrd="0" presId="urn:microsoft.com/office/officeart/2005/8/layout/vProcess5"/>
    <dgm:cxn modelId="{FD527514-CE3A-49C3-B0A2-7F8E88649644}" type="presParOf" srcId="{0DF2137E-A81F-4E40-BF8D-3E43C2813C18}" destId="{1057CE7A-DFF2-4F9F-A5C9-57B1ED32EE51}" srcOrd="3" destOrd="0" presId="urn:microsoft.com/office/officeart/2005/8/layout/vProcess5"/>
    <dgm:cxn modelId="{939C373C-ACA5-4E6A-B56F-1D11114F2804}" type="presParOf" srcId="{0DF2137E-A81F-4E40-BF8D-3E43C2813C18}" destId="{361EE3EA-DE9C-4050-B273-ADA955AB0445}" srcOrd="4" destOrd="0" presId="urn:microsoft.com/office/officeart/2005/8/layout/vProcess5"/>
    <dgm:cxn modelId="{CE07DAF3-970C-416B-ACCE-6A4D99685937}" type="presParOf" srcId="{0DF2137E-A81F-4E40-BF8D-3E43C2813C18}" destId="{09F60647-7D99-4831-B3D7-D0E9EFFB8239}" srcOrd="5" destOrd="0" presId="urn:microsoft.com/office/officeart/2005/8/layout/vProcess5"/>
    <dgm:cxn modelId="{A14999E9-DE45-4CC5-A516-86835A8FEACB}" type="presParOf" srcId="{0DF2137E-A81F-4E40-BF8D-3E43C2813C18}" destId="{29E72C10-6600-4CA2-BC3D-B2E0D8982DF2}" srcOrd="6" destOrd="0" presId="urn:microsoft.com/office/officeart/2005/8/layout/vProcess5"/>
    <dgm:cxn modelId="{134C0CF4-4CA9-42FA-8A06-4A4229DFE464}" type="presParOf" srcId="{0DF2137E-A81F-4E40-BF8D-3E43C2813C18}" destId="{E106828F-5B96-41D2-BF39-1C12A126AE84}" srcOrd="7" destOrd="0" presId="urn:microsoft.com/office/officeart/2005/8/layout/vProcess5"/>
    <dgm:cxn modelId="{65C2EC5C-6803-4BC5-B3F2-812B69B8E948}" type="presParOf" srcId="{0DF2137E-A81F-4E40-BF8D-3E43C2813C18}" destId="{546D230A-F0EB-4CD8-BE1F-421E2C94C876}"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8B133C-8B2C-4603-B03B-CB482B1BB53E}" type="doc">
      <dgm:prSet loTypeId="urn:microsoft.com/office/officeart/2005/8/layout/default" loCatId="list" qsTypeId="urn:microsoft.com/office/officeart/2005/8/quickstyle/simple4" qsCatId="simple" csTypeId="urn:microsoft.com/office/officeart/2005/8/colors/accent0_3" csCatId="mainScheme"/>
      <dgm:spPr/>
      <dgm:t>
        <a:bodyPr/>
        <a:lstStyle/>
        <a:p>
          <a:endParaRPr lang="en-US"/>
        </a:p>
      </dgm:t>
    </dgm:pt>
    <dgm:pt modelId="{E54EC9B9-2369-45E4-B3E4-8566F9597A2C}">
      <dgm:prSet/>
      <dgm:spPr/>
      <dgm:t>
        <a:bodyPr/>
        <a:lstStyle/>
        <a:p>
          <a:r>
            <a:rPr lang="fi-FI"/>
            <a:t>Kohtia, joista olet </a:t>
          </a:r>
          <a:r>
            <a:rPr lang="fi-FI" b="1"/>
            <a:t>samaa mieltä</a:t>
          </a:r>
          <a:endParaRPr lang="en-US"/>
        </a:p>
      </dgm:t>
    </dgm:pt>
    <dgm:pt modelId="{0CE47E08-FE65-4F62-B706-E3F391867C14}" type="parTrans" cxnId="{75404016-7FF0-4DBC-93D2-BFFA4A7C8BAE}">
      <dgm:prSet/>
      <dgm:spPr/>
      <dgm:t>
        <a:bodyPr/>
        <a:lstStyle/>
        <a:p>
          <a:endParaRPr lang="en-US"/>
        </a:p>
      </dgm:t>
    </dgm:pt>
    <dgm:pt modelId="{6A472C1B-47E4-49A3-9E60-8CA7F9216DA6}" type="sibTrans" cxnId="{75404016-7FF0-4DBC-93D2-BFFA4A7C8BAE}">
      <dgm:prSet/>
      <dgm:spPr/>
      <dgm:t>
        <a:bodyPr/>
        <a:lstStyle/>
        <a:p>
          <a:endParaRPr lang="en-US"/>
        </a:p>
      </dgm:t>
    </dgm:pt>
    <dgm:pt modelId="{C6A30BFC-784F-4D33-AFD5-BE0D305EE526}">
      <dgm:prSet/>
      <dgm:spPr/>
      <dgm:t>
        <a:bodyPr/>
        <a:lstStyle/>
        <a:p>
          <a:r>
            <a:rPr lang="fi-FI"/>
            <a:t>Kohtia, joista olet </a:t>
          </a:r>
          <a:r>
            <a:rPr lang="fi-FI" b="1"/>
            <a:t>eri mieltä </a:t>
          </a:r>
          <a:endParaRPr lang="en-US"/>
        </a:p>
      </dgm:t>
    </dgm:pt>
    <dgm:pt modelId="{AE227D23-4C91-48DB-86E6-B2128C70D9F8}" type="parTrans" cxnId="{8885BFDB-34C3-4A2E-B7E5-74C67FECEE6C}">
      <dgm:prSet/>
      <dgm:spPr/>
      <dgm:t>
        <a:bodyPr/>
        <a:lstStyle/>
        <a:p>
          <a:endParaRPr lang="en-US"/>
        </a:p>
      </dgm:t>
    </dgm:pt>
    <dgm:pt modelId="{00DCAD3E-EAA9-4A39-8B35-61FAE5CAB7DA}" type="sibTrans" cxnId="{8885BFDB-34C3-4A2E-B7E5-74C67FECEE6C}">
      <dgm:prSet/>
      <dgm:spPr/>
      <dgm:t>
        <a:bodyPr/>
        <a:lstStyle/>
        <a:p>
          <a:endParaRPr lang="en-US"/>
        </a:p>
      </dgm:t>
    </dgm:pt>
    <dgm:pt modelId="{DC344CA9-D5A8-40EE-8C4C-BD80F2C00F20}">
      <dgm:prSet/>
      <dgm:spPr/>
      <dgm:t>
        <a:bodyPr/>
        <a:lstStyle/>
        <a:p>
          <a:r>
            <a:rPr lang="fi-FI"/>
            <a:t>Kiinnostavia tutkimustuloksia tai </a:t>
          </a:r>
          <a:r>
            <a:rPr lang="fi-FI" b="1"/>
            <a:t>faktoja</a:t>
          </a:r>
          <a:endParaRPr lang="en-US"/>
        </a:p>
      </dgm:t>
    </dgm:pt>
    <dgm:pt modelId="{C7F6152F-7735-4413-A612-D8EF5A896816}" type="parTrans" cxnId="{A3AE013C-1273-4128-BAB7-87D2CEE10BB9}">
      <dgm:prSet/>
      <dgm:spPr/>
      <dgm:t>
        <a:bodyPr/>
        <a:lstStyle/>
        <a:p>
          <a:endParaRPr lang="en-US"/>
        </a:p>
      </dgm:t>
    </dgm:pt>
    <dgm:pt modelId="{39AABC06-DD39-4295-9EAD-66C26A22C23B}" type="sibTrans" cxnId="{A3AE013C-1273-4128-BAB7-87D2CEE10BB9}">
      <dgm:prSet/>
      <dgm:spPr/>
      <dgm:t>
        <a:bodyPr/>
        <a:lstStyle/>
        <a:p>
          <a:endParaRPr lang="en-US"/>
        </a:p>
      </dgm:t>
    </dgm:pt>
    <dgm:pt modelId="{07933F33-806B-4604-93C4-BEDF57C13389}">
      <dgm:prSet/>
      <dgm:spPr/>
      <dgm:t>
        <a:bodyPr/>
        <a:lstStyle/>
        <a:p>
          <a:r>
            <a:rPr lang="fi-FI" b="1"/>
            <a:t>Perusteluja</a:t>
          </a:r>
          <a:r>
            <a:rPr lang="fi-FI"/>
            <a:t>, väitteitä ja kysymyksiä</a:t>
          </a:r>
          <a:endParaRPr lang="en-US"/>
        </a:p>
      </dgm:t>
    </dgm:pt>
    <dgm:pt modelId="{3DB6E103-DBF2-4005-829E-A33DA72C222C}" type="parTrans" cxnId="{CFFC596A-7507-4DCD-B071-F00160BAE8D0}">
      <dgm:prSet/>
      <dgm:spPr/>
      <dgm:t>
        <a:bodyPr/>
        <a:lstStyle/>
        <a:p>
          <a:endParaRPr lang="en-US"/>
        </a:p>
      </dgm:t>
    </dgm:pt>
    <dgm:pt modelId="{5062DF6E-F242-4527-AEB4-410564C8BE7B}" type="sibTrans" cxnId="{CFFC596A-7507-4DCD-B071-F00160BAE8D0}">
      <dgm:prSet/>
      <dgm:spPr/>
      <dgm:t>
        <a:bodyPr/>
        <a:lstStyle/>
        <a:p>
          <a:endParaRPr lang="en-US"/>
        </a:p>
      </dgm:t>
    </dgm:pt>
    <dgm:pt modelId="{98FBC6F7-A859-4545-88C4-9AE2CCB7C06D}">
      <dgm:prSet/>
      <dgm:spPr/>
      <dgm:t>
        <a:bodyPr/>
        <a:lstStyle/>
        <a:p>
          <a:r>
            <a:rPr lang="fi-FI"/>
            <a:t>Kohtia, joita voit hyödyntää </a:t>
          </a:r>
          <a:r>
            <a:rPr lang="fi-FI" b="1"/>
            <a:t>perustelujesi tukena</a:t>
          </a:r>
          <a:endParaRPr lang="en-US"/>
        </a:p>
      </dgm:t>
    </dgm:pt>
    <dgm:pt modelId="{C18B1A73-1DF0-4409-9751-7EAD298C69B7}" type="parTrans" cxnId="{74BAFB42-D865-45CE-A9A1-3F88C8ABE8C0}">
      <dgm:prSet/>
      <dgm:spPr/>
      <dgm:t>
        <a:bodyPr/>
        <a:lstStyle/>
        <a:p>
          <a:endParaRPr lang="en-US"/>
        </a:p>
      </dgm:t>
    </dgm:pt>
    <dgm:pt modelId="{452CCF82-5A3C-4F88-8D74-C940D5FAB08C}" type="sibTrans" cxnId="{74BAFB42-D865-45CE-A9A1-3F88C8ABE8C0}">
      <dgm:prSet/>
      <dgm:spPr/>
      <dgm:t>
        <a:bodyPr/>
        <a:lstStyle/>
        <a:p>
          <a:endParaRPr lang="en-US"/>
        </a:p>
      </dgm:t>
    </dgm:pt>
    <dgm:pt modelId="{122801AF-FAA4-4F3E-9F88-EB5AE742B549}">
      <dgm:prSet/>
      <dgm:spPr/>
      <dgm:t>
        <a:bodyPr/>
        <a:lstStyle/>
        <a:p>
          <a:r>
            <a:rPr lang="fi-FI"/>
            <a:t>Kohtia, joita voit täydentää </a:t>
          </a:r>
          <a:r>
            <a:rPr lang="fi-FI" b="1"/>
            <a:t>omakohtaisella kokemuksella</a:t>
          </a:r>
          <a:endParaRPr lang="en-US"/>
        </a:p>
      </dgm:t>
    </dgm:pt>
    <dgm:pt modelId="{AC8DDD92-D778-4AF2-94BB-8DC210D7672D}" type="parTrans" cxnId="{D84FEE17-EA38-4BAF-A1CA-BAAD6BC8876A}">
      <dgm:prSet/>
      <dgm:spPr/>
      <dgm:t>
        <a:bodyPr/>
        <a:lstStyle/>
        <a:p>
          <a:endParaRPr lang="en-US"/>
        </a:p>
      </dgm:t>
    </dgm:pt>
    <dgm:pt modelId="{15DD12CC-D86F-4FD6-BA69-565FC777022C}" type="sibTrans" cxnId="{D84FEE17-EA38-4BAF-A1CA-BAAD6BC8876A}">
      <dgm:prSet/>
      <dgm:spPr/>
      <dgm:t>
        <a:bodyPr/>
        <a:lstStyle/>
        <a:p>
          <a:endParaRPr lang="en-US"/>
        </a:p>
      </dgm:t>
    </dgm:pt>
    <dgm:pt modelId="{EFAD9A3C-3E88-4A5E-9CD2-9A316BD2761C}">
      <dgm:prSet/>
      <dgm:spPr/>
      <dgm:t>
        <a:bodyPr/>
        <a:lstStyle/>
        <a:p>
          <a:r>
            <a:rPr lang="fi-FI"/>
            <a:t>Kohtia, joita voit käyttää </a:t>
          </a:r>
          <a:r>
            <a:rPr lang="fi-FI" b="1"/>
            <a:t>konkreettisina esimerkkeinä </a:t>
          </a:r>
          <a:endParaRPr lang="en-US"/>
        </a:p>
      </dgm:t>
    </dgm:pt>
    <dgm:pt modelId="{9E62F474-2636-4488-B9D0-0976E27E33B8}" type="parTrans" cxnId="{8ADEDC6E-5851-4D59-8DC9-06B930F12607}">
      <dgm:prSet/>
      <dgm:spPr/>
      <dgm:t>
        <a:bodyPr/>
        <a:lstStyle/>
        <a:p>
          <a:endParaRPr lang="en-US"/>
        </a:p>
      </dgm:t>
    </dgm:pt>
    <dgm:pt modelId="{0BC00873-FD3F-4A97-9C4E-C81FA80C2325}" type="sibTrans" cxnId="{8ADEDC6E-5851-4D59-8DC9-06B930F12607}">
      <dgm:prSet/>
      <dgm:spPr/>
      <dgm:t>
        <a:bodyPr/>
        <a:lstStyle/>
        <a:p>
          <a:endParaRPr lang="en-US"/>
        </a:p>
      </dgm:t>
    </dgm:pt>
    <dgm:pt modelId="{317A2B4B-0FBA-4173-A674-3FCE3615DD72}">
      <dgm:prSet/>
      <dgm:spPr/>
      <dgm:t>
        <a:bodyPr/>
        <a:lstStyle/>
        <a:p>
          <a:r>
            <a:rPr lang="fi-FI"/>
            <a:t>Ilmaisuvoimaisia </a:t>
          </a:r>
          <a:r>
            <a:rPr lang="fi-FI" b="1"/>
            <a:t>sitaatteja tai sanavalintoja </a:t>
          </a:r>
          <a:endParaRPr lang="en-US"/>
        </a:p>
      </dgm:t>
    </dgm:pt>
    <dgm:pt modelId="{E5CFB100-F34A-4040-960A-F83F0ED16F33}" type="parTrans" cxnId="{98464E2A-1835-40CE-AD05-FEABD945CA6C}">
      <dgm:prSet/>
      <dgm:spPr/>
      <dgm:t>
        <a:bodyPr/>
        <a:lstStyle/>
        <a:p>
          <a:endParaRPr lang="en-US"/>
        </a:p>
      </dgm:t>
    </dgm:pt>
    <dgm:pt modelId="{8FAFD713-721D-48E0-9E90-2BF32E57BCC1}" type="sibTrans" cxnId="{98464E2A-1835-40CE-AD05-FEABD945CA6C}">
      <dgm:prSet/>
      <dgm:spPr/>
      <dgm:t>
        <a:bodyPr/>
        <a:lstStyle/>
        <a:p>
          <a:endParaRPr lang="en-US"/>
        </a:p>
      </dgm:t>
    </dgm:pt>
    <dgm:pt modelId="{AC9BAEC5-6A2B-41D4-A056-12D146C7ACB5}" type="pres">
      <dgm:prSet presAssocID="{AD8B133C-8B2C-4603-B03B-CB482B1BB53E}" presName="diagram" presStyleCnt="0">
        <dgm:presLayoutVars>
          <dgm:dir/>
          <dgm:resizeHandles val="exact"/>
        </dgm:presLayoutVars>
      </dgm:prSet>
      <dgm:spPr/>
    </dgm:pt>
    <dgm:pt modelId="{61685794-1F2B-4939-8308-102F2715B917}" type="pres">
      <dgm:prSet presAssocID="{E54EC9B9-2369-45E4-B3E4-8566F9597A2C}" presName="node" presStyleLbl="node1" presStyleIdx="0" presStyleCnt="8">
        <dgm:presLayoutVars>
          <dgm:bulletEnabled val="1"/>
        </dgm:presLayoutVars>
      </dgm:prSet>
      <dgm:spPr/>
    </dgm:pt>
    <dgm:pt modelId="{F731F1D3-4359-4DFC-880F-461A4AC78B85}" type="pres">
      <dgm:prSet presAssocID="{6A472C1B-47E4-49A3-9E60-8CA7F9216DA6}" presName="sibTrans" presStyleCnt="0"/>
      <dgm:spPr/>
    </dgm:pt>
    <dgm:pt modelId="{EE2A9393-4DE9-422A-8EF2-FFCFC878D156}" type="pres">
      <dgm:prSet presAssocID="{C6A30BFC-784F-4D33-AFD5-BE0D305EE526}" presName="node" presStyleLbl="node1" presStyleIdx="1" presStyleCnt="8">
        <dgm:presLayoutVars>
          <dgm:bulletEnabled val="1"/>
        </dgm:presLayoutVars>
      </dgm:prSet>
      <dgm:spPr/>
    </dgm:pt>
    <dgm:pt modelId="{701F31E5-FEA0-4A2F-A1D6-22A4555C7A7A}" type="pres">
      <dgm:prSet presAssocID="{00DCAD3E-EAA9-4A39-8B35-61FAE5CAB7DA}" presName="sibTrans" presStyleCnt="0"/>
      <dgm:spPr/>
    </dgm:pt>
    <dgm:pt modelId="{41E48FB1-B667-4EBB-AB6E-4DC552A56BDC}" type="pres">
      <dgm:prSet presAssocID="{DC344CA9-D5A8-40EE-8C4C-BD80F2C00F20}" presName="node" presStyleLbl="node1" presStyleIdx="2" presStyleCnt="8">
        <dgm:presLayoutVars>
          <dgm:bulletEnabled val="1"/>
        </dgm:presLayoutVars>
      </dgm:prSet>
      <dgm:spPr/>
    </dgm:pt>
    <dgm:pt modelId="{48055468-D62D-4EF4-9BA2-60A2B9766E49}" type="pres">
      <dgm:prSet presAssocID="{39AABC06-DD39-4295-9EAD-66C26A22C23B}" presName="sibTrans" presStyleCnt="0"/>
      <dgm:spPr/>
    </dgm:pt>
    <dgm:pt modelId="{DD5B02A7-3A0F-4A3B-A012-BFE99D1F1C78}" type="pres">
      <dgm:prSet presAssocID="{07933F33-806B-4604-93C4-BEDF57C13389}" presName="node" presStyleLbl="node1" presStyleIdx="3" presStyleCnt="8">
        <dgm:presLayoutVars>
          <dgm:bulletEnabled val="1"/>
        </dgm:presLayoutVars>
      </dgm:prSet>
      <dgm:spPr/>
    </dgm:pt>
    <dgm:pt modelId="{980A481A-6545-46EF-B097-7612DCDCA8F4}" type="pres">
      <dgm:prSet presAssocID="{5062DF6E-F242-4527-AEB4-410564C8BE7B}" presName="sibTrans" presStyleCnt="0"/>
      <dgm:spPr/>
    </dgm:pt>
    <dgm:pt modelId="{D35D82CD-9DD1-48AF-B04F-C64EE9519AFD}" type="pres">
      <dgm:prSet presAssocID="{98FBC6F7-A859-4545-88C4-9AE2CCB7C06D}" presName="node" presStyleLbl="node1" presStyleIdx="4" presStyleCnt="8">
        <dgm:presLayoutVars>
          <dgm:bulletEnabled val="1"/>
        </dgm:presLayoutVars>
      </dgm:prSet>
      <dgm:spPr/>
    </dgm:pt>
    <dgm:pt modelId="{3F576FE1-E05B-48E8-AD70-C5D6E90937B8}" type="pres">
      <dgm:prSet presAssocID="{452CCF82-5A3C-4F88-8D74-C940D5FAB08C}" presName="sibTrans" presStyleCnt="0"/>
      <dgm:spPr/>
    </dgm:pt>
    <dgm:pt modelId="{B5A43586-3FE0-4559-8F62-1BBFE344FAB2}" type="pres">
      <dgm:prSet presAssocID="{122801AF-FAA4-4F3E-9F88-EB5AE742B549}" presName="node" presStyleLbl="node1" presStyleIdx="5" presStyleCnt="8">
        <dgm:presLayoutVars>
          <dgm:bulletEnabled val="1"/>
        </dgm:presLayoutVars>
      </dgm:prSet>
      <dgm:spPr/>
    </dgm:pt>
    <dgm:pt modelId="{9A000325-C0D7-49DC-95A2-D39091ED37D4}" type="pres">
      <dgm:prSet presAssocID="{15DD12CC-D86F-4FD6-BA69-565FC777022C}" presName="sibTrans" presStyleCnt="0"/>
      <dgm:spPr/>
    </dgm:pt>
    <dgm:pt modelId="{9627EE6F-6859-473A-8795-7876C21460CF}" type="pres">
      <dgm:prSet presAssocID="{EFAD9A3C-3E88-4A5E-9CD2-9A316BD2761C}" presName="node" presStyleLbl="node1" presStyleIdx="6" presStyleCnt="8">
        <dgm:presLayoutVars>
          <dgm:bulletEnabled val="1"/>
        </dgm:presLayoutVars>
      </dgm:prSet>
      <dgm:spPr/>
    </dgm:pt>
    <dgm:pt modelId="{45D5CAEE-E58E-492D-A210-110D49AB72BF}" type="pres">
      <dgm:prSet presAssocID="{0BC00873-FD3F-4A97-9C4E-C81FA80C2325}" presName="sibTrans" presStyleCnt="0"/>
      <dgm:spPr/>
    </dgm:pt>
    <dgm:pt modelId="{43DF8562-78D7-45E5-B746-41AE16EF0BDC}" type="pres">
      <dgm:prSet presAssocID="{317A2B4B-0FBA-4173-A674-3FCE3615DD72}" presName="node" presStyleLbl="node1" presStyleIdx="7" presStyleCnt="8">
        <dgm:presLayoutVars>
          <dgm:bulletEnabled val="1"/>
        </dgm:presLayoutVars>
      </dgm:prSet>
      <dgm:spPr/>
    </dgm:pt>
  </dgm:ptLst>
  <dgm:cxnLst>
    <dgm:cxn modelId="{75404016-7FF0-4DBC-93D2-BFFA4A7C8BAE}" srcId="{AD8B133C-8B2C-4603-B03B-CB482B1BB53E}" destId="{E54EC9B9-2369-45E4-B3E4-8566F9597A2C}" srcOrd="0" destOrd="0" parTransId="{0CE47E08-FE65-4F62-B706-E3F391867C14}" sibTransId="{6A472C1B-47E4-49A3-9E60-8CA7F9216DA6}"/>
    <dgm:cxn modelId="{D84FEE17-EA38-4BAF-A1CA-BAAD6BC8876A}" srcId="{AD8B133C-8B2C-4603-B03B-CB482B1BB53E}" destId="{122801AF-FAA4-4F3E-9F88-EB5AE742B549}" srcOrd="5" destOrd="0" parTransId="{AC8DDD92-D778-4AF2-94BB-8DC210D7672D}" sibTransId="{15DD12CC-D86F-4FD6-BA69-565FC777022C}"/>
    <dgm:cxn modelId="{B91B941D-6DF0-4CFC-8C5F-7C98E57A93C9}" type="presOf" srcId="{317A2B4B-0FBA-4173-A674-3FCE3615DD72}" destId="{43DF8562-78D7-45E5-B746-41AE16EF0BDC}" srcOrd="0" destOrd="0" presId="urn:microsoft.com/office/officeart/2005/8/layout/default"/>
    <dgm:cxn modelId="{98464E2A-1835-40CE-AD05-FEABD945CA6C}" srcId="{AD8B133C-8B2C-4603-B03B-CB482B1BB53E}" destId="{317A2B4B-0FBA-4173-A674-3FCE3615DD72}" srcOrd="7" destOrd="0" parTransId="{E5CFB100-F34A-4040-960A-F83F0ED16F33}" sibTransId="{8FAFD713-721D-48E0-9E90-2BF32E57BCC1}"/>
    <dgm:cxn modelId="{35911633-1C47-4A02-BDB7-5099E2CBC2E5}" type="presOf" srcId="{C6A30BFC-784F-4D33-AFD5-BE0D305EE526}" destId="{EE2A9393-4DE9-422A-8EF2-FFCFC878D156}" srcOrd="0" destOrd="0" presId="urn:microsoft.com/office/officeart/2005/8/layout/default"/>
    <dgm:cxn modelId="{44CBE433-10A1-4434-9D29-DB11C23FE211}" type="presOf" srcId="{DC344CA9-D5A8-40EE-8C4C-BD80F2C00F20}" destId="{41E48FB1-B667-4EBB-AB6E-4DC552A56BDC}" srcOrd="0" destOrd="0" presId="urn:microsoft.com/office/officeart/2005/8/layout/default"/>
    <dgm:cxn modelId="{8A21D337-A33B-44BB-B10E-54C5F6CF32AE}" type="presOf" srcId="{AD8B133C-8B2C-4603-B03B-CB482B1BB53E}" destId="{AC9BAEC5-6A2B-41D4-A056-12D146C7ACB5}" srcOrd="0" destOrd="0" presId="urn:microsoft.com/office/officeart/2005/8/layout/default"/>
    <dgm:cxn modelId="{A3AE013C-1273-4128-BAB7-87D2CEE10BB9}" srcId="{AD8B133C-8B2C-4603-B03B-CB482B1BB53E}" destId="{DC344CA9-D5A8-40EE-8C4C-BD80F2C00F20}" srcOrd="2" destOrd="0" parTransId="{C7F6152F-7735-4413-A612-D8EF5A896816}" sibTransId="{39AABC06-DD39-4295-9EAD-66C26A22C23B}"/>
    <dgm:cxn modelId="{EB44485B-5C8E-40D9-ABCB-65C202C4087D}" type="presOf" srcId="{122801AF-FAA4-4F3E-9F88-EB5AE742B549}" destId="{B5A43586-3FE0-4559-8F62-1BBFE344FAB2}" srcOrd="0" destOrd="0" presId="urn:microsoft.com/office/officeart/2005/8/layout/default"/>
    <dgm:cxn modelId="{74BAFB42-D865-45CE-A9A1-3F88C8ABE8C0}" srcId="{AD8B133C-8B2C-4603-B03B-CB482B1BB53E}" destId="{98FBC6F7-A859-4545-88C4-9AE2CCB7C06D}" srcOrd="4" destOrd="0" parTransId="{C18B1A73-1DF0-4409-9751-7EAD298C69B7}" sibTransId="{452CCF82-5A3C-4F88-8D74-C940D5FAB08C}"/>
    <dgm:cxn modelId="{CFFC596A-7507-4DCD-B071-F00160BAE8D0}" srcId="{AD8B133C-8B2C-4603-B03B-CB482B1BB53E}" destId="{07933F33-806B-4604-93C4-BEDF57C13389}" srcOrd="3" destOrd="0" parTransId="{3DB6E103-DBF2-4005-829E-A33DA72C222C}" sibTransId="{5062DF6E-F242-4527-AEB4-410564C8BE7B}"/>
    <dgm:cxn modelId="{8ADEDC6E-5851-4D59-8DC9-06B930F12607}" srcId="{AD8B133C-8B2C-4603-B03B-CB482B1BB53E}" destId="{EFAD9A3C-3E88-4A5E-9CD2-9A316BD2761C}" srcOrd="6" destOrd="0" parTransId="{9E62F474-2636-4488-B9D0-0976E27E33B8}" sibTransId="{0BC00873-FD3F-4A97-9C4E-C81FA80C2325}"/>
    <dgm:cxn modelId="{5129C39B-5D6B-4E91-A560-22E022A9071F}" type="presOf" srcId="{EFAD9A3C-3E88-4A5E-9CD2-9A316BD2761C}" destId="{9627EE6F-6859-473A-8795-7876C21460CF}" srcOrd="0" destOrd="0" presId="urn:microsoft.com/office/officeart/2005/8/layout/default"/>
    <dgm:cxn modelId="{54D26DAD-B443-4763-8808-D824FB58DDA1}" type="presOf" srcId="{98FBC6F7-A859-4545-88C4-9AE2CCB7C06D}" destId="{D35D82CD-9DD1-48AF-B04F-C64EE9519AFD}" srcOrd="0" destOrd="0" presId="urn:microsoft.com/office/officeart/2005/8/layout/default"/>
    <dgm:cxn modelId="{C5AA17AF-E66E-44C7-8FAF-452F3B272FE5}" type="presOf" srcId="{E54EC9B9-2369-45E4-B3E4-8566F9597A2C}" destId="{61685794-1F2B-4939-8308-102F2715B917}" srcOrd="0" destOrd="0" presId="urn:microsoft.com/office/officeart/2005/8/layout/default"/>
    <dgm:cxn modelId="{8885BFDB-34C3-4A2E-B7E5-74C67FECEE6C}" srcId="{AD8B133C-8B2C-4603-B03B-CB482B1BB53E}" destId="{C6A30BFC-784F-4D33-AFD5-BE0D305EE526}" srcOrd="1" destOrd="0" parTransId="{AE227D23-4C91-48DB-86E6-B2128C70D9F8}" sibTransId="{00DCAD3E-EAA9-4A39-8B35-61FAE5CAB7DA}"/>
    <dgm:cxn modelId="{4C63FAE8-0F29-463B-9321-A65380E373F5}" type="presOf" srcId="{07933F33-806B-4604-93C4-BEDF57C13389}" destId="{DD5B02A7-3A0F-4A3B-A012-BFE99D1F1C78}" srcOrd="0" destOrd="0" presId="urn:microsoft.com/office/officeart/2005/8/layout/default"/>
    <dgm:cxn modelId="{1D66AB60-6962-4FA5-8154-74538A7DE3AA}" type="presParOf" srcId="{AC9BAEC5-6A2B-41D4-A056-12D146C7ACB5}" destId="{61685794-1F2B-4939-8308-102F2715B917}" srcOrd="0" destOrd="0" presId="urn:microsoft.com/office/officeart/2005/8/layout/default"/>
    <dgm:cxn modelId="{7B736C14-F041-4EEB-B33B-078B779C6015}" type="presParOf" srcId="{AC9BAEC5-6A2B-41D4-A056-12D146C7ACB5}" destId="{F731F1D3-4359-4DFC-880F-461A4AC78B85}" srcOrd="1" destOrd="0" presId="urn:microsoft.com/office/officeart/2005/8/layout/default"/>
    <dgm:cxn modelId="{C16AC4CB-CB01-4DB6-8685-4574F01D0918}" type="presParOf" srcId="{AC9BAEC5-6A2B-41D4-A056-12D146C7ACB5}" destId="{EE2A9393-4DE9-422A-8EF2-FFCFC878D156}" srcOrd="2" destOrd="0" presId="urn:microsoft.com/office/officeart/2005/8/layout/default"/>
    <dgm:cxn modelId="{DCB06516-399B-4205-B18A-275BFBDC5578}" type="presParOf" srcId="{AC9BAEC5-6A2B-41D4-A056-12D146C7ACB5}" destId="{701F31E5-FEA0-4A2F-A1D6-22A4555C7A7A}" srcOrd="3" destOrd="0" presId="urn:microsoft.com/office/officeart/2005/8/layout/default"/>
    <dgm:cxn modelId="{471FA4B2-3A78-4C17-9B91-92D4DA25A56B}" type="presParOf" srcId="{AC9BAEC5-6A2B-41D4-A056-12D146C7ACB5}" destId="{41E48FB1-B667-4EBB-AB6E-4DC552A56BDC}" srcOrd="4" destOrd="0" presId="urn:microsoft.com/office/officeart/2005/8/layout/default"/>
    <dgm:cxn modelId="{4A8906AF-499E-466D-9872-A8BBE13A9132}" type="presParOf" srcId="{AC9BAEC5-6A2B-41D4-A056-12D146C7ACB5}" destId="{48055468-D62D-4EF4-9BA2-60A2B9766E49}" srcOrd="5" destOrd="0" presId="urn:microsoft.com/office/officeart/2005/8/layout/default"/>
    <dgm:cxn modelId="{18BA17D2-E0E9-4C12-8C3C-8F6F2E2208A8}" type="presParOf" srcId="{AC9BAEC5-6A2B-41D4-A056-12D146C7ACB5}" destId="{DD5B02A7-3A0F-4A3B-A012-BFE99D1F1C78}" srcOrd="6" destOrd="0" presId="urn:microsoft.com/office/officeart/2005/8/layout/default"/>
    <dgm:cxn modelId="{368FF192-D399-466D-B33A-87235B3EFDF9}" type="presParOf" srcId="{AC9BAEC5-6A2B-41D4-A056-12D146C7ACB5}" destId="{980A481A-6545-46EF-B097-7612DCDCA8F4}" srcOrd="7" destOrd="0" presId="urn:microsoft.com/office/officeart/2005/8/layout/default"/>
    <dgm:cxn modelId="{DC6ADDAB-EBAD-46B8-8FFF-951A5C47E33E}" type="presParOf" srcId="{AC9BAEC5-6A2B-41D4-A056-12D146C7ACB5}" destId="{D35D82CD-9DD1-48AF-B04F-C64EE9519AFD}" srcOrd="8" destOrd="0" presId="urn:microsoft.com/office/officeart/2005/8/layout/default"/>
    <dgm:cxn modelId="{567E749C-39F4-4485-8764-ADD4D4B28FC4}" type="presParOf" srcId="{AC9BAEC5-6A2B-41D4-A056-12D146C7ACB5}" destId="{3F576FE1-E05B-48E8-AD70-C5D6E90937B8}" srcOrd="9" destOrd="0" presId="urn:microsoft.com/office/officeart/2005/8/layout/default"/>
    <dgm:cxn modelId="{BE650DC7-B316-46C6-88AB-FB1444ADC6E7}" type="presParOf" srcId="{AC9BAEC5-6A2B-41D4-A056-12D146C7ACB5}" destId="{B5A43586-3FE0-4559-8F62-1BBFE344FAB2}" srcOrd="10" destOrd="0" presId="urn:microsoft.com/office/officeart/2005/8/layout/default"/>
    <dgm:cxn modelId="{543B0583-0185-4DA6-8316-271D634B88BE}" type="presParOf" srcId="{AC9BAEC5-6A2B-41D4-A056-12D146C7ACB5}" destId="{9A000325-C0D7-49DC-95A2-D39091ED37D4}" srcOrd="11" destOrd="0" presId="urn:microsoft.com/office/officeart/2005/8/layout/default"/>
    <dgm:cxn modelId="{A2A4A4CA-C27C-4D96-9AEC-9CF1E7F8BD5F}" type="presParOf" srcId="{AC9BAEC5-6A2B-41D4-A056-12D146C7ACB5}" destId="{9627EE6F-6859-473A-8795-7876C21460CF}" srcOrd="12" destOrd="0" presId="urn:microsoft.com/office/officeart/2005/8/layout/default"/>
    <dgm:cxn modelId="{51B1FA49-9142-4A81-ACE5-C0FD8F273628}" type="presParOf" srcId="{AC9BAEC5-6A2B-41D4-A056-12D146C7ACB5}" destId="{45D5CAEE-E58E-492D-A210-110D49AB72BF}" srcOrd="13" destOrd="0" presId="urn:microsoft.com/office/officeart/2005/8/layout/default"/>
    <dgm:cxn modelId="{A246C72D-9EDC-4DE2-AA15-325861895F3C}" type="presParOf" srcId="{AC9BAEC5-6A2B-41D4-A056-12D146C7ACB5}" destId="{43DF8562-78D7-45E5-B746-41AE16EF0BDC}"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C95FF8-38FD-4833-95B6-EE23D96A4A9E}"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59CDA4AC-9A96-4383-8D9B-346ABFC7616A}">
      <dgm:prSet/>
      <dgm:spPr/>
      <dgm:t>
        <a:bodyPr/>
        <a:lstStyle/>
        <a:p>
          <a:r>
            <a:rPr lang="fi-FI" b="1" dirty="0"/>
            <a:t>Mikko Puttosen artikkelissa "Koulutuksen uusi mallimaa" (Helsingin Sanomat 28.9.2022)</a:t>
          </a:r>
          <a:r>
            <a:rPr lang="fi-FI" dirty="0"/>
            <a:t> pidetään perinteistä opetustapaa syynä Viron koulujen hyviin oppimistuloksiin.  </a:t>
          </a:r>
          <a:endParaRPr lang="en-US" dirty="0"/>
        </a:p>
      </dgm:t>
    </dgm:pt>
    <dgm:pt modelId="{DC3130AC-2DD4-48D5-94D7-5EE2A2BCD191}" type="parTrans" cxnId="{6FC90A72-6F73-423A-8B20-BA6356B69931}">
      <dgm:prSet/>
      <dgm:spPr/>
      <dgm:t>
        <a:bodyPr/>
        <a:lstStyle/>
        <a:p>
          <a:endParaRPr lang="en-US"/>
        </a:p>
      </dgm:t>
    </dgm:pt>
    <dgm:pt modelId="{D2220D8F-EF58-4E66-8A23-C1517E53E895}" type="sibTrans" cxnId="{6FC90A72-6F73-423A-8B20-BA6356B69931}">
      <dgm:prSet/>
      <dgm:spPr/>
      <dgm:t>
        <a:bodyPr/>
        <a:lstStyle/>
        <a:p>
          <a:endParaRPr lang="en-US"/>
        </a:p>
      </dgm:t>
    </dgm:pt>
    <dgm:pt modelId="{C61CB804-FB72-400B-BAA7-DBAA900829B5}">
      <dgm:prSet/>
      <dgm:spPr/>
      <dgm:t>
        <a:bodyPr/>
        <a:lstStyle/>
        <a:p>
          <a:r>
            <a:rPr lang="fi-FI" b="1" dirty="0"/>
            <a:t>Puttosen artikkelissa haastateltu professori Karin </a:t>
          </a:r>
          <a:r>
            <a:rPr lang="fi-FI" b="1" dirty="0" err="1"/>
            <a:t>Täht</a:t>
          </a:r>
          <a:r>
            <a:rPr lang="fi-FI" dirty="0"/>
            <a:t> kertoo, että runsaalla internetin käytöllä on yhteys huonoihin tuloksiin matematiikassa. </a:t>
          </a:r>
          <a:endParaRPr lang="en-US" dirty="0"/>
        </a:p>
      </dgm:t>
    </dgm:pt>
    <dgm:pt modelId="{AF0F34BD-4506-4DE5-B2FF-ACE876B0D5F0}" type="parTrans" cxnId="{412FA6B5-676F-45B7-908F-05C7907D3ABA}">
      <dgm:prSet/>
      <dgm:spPr/>
      <dgm:t>
        <a:bodyPr/>
        <a:lstStyle/>
        <a:p>
          <a:endParaRPr lang="en-US"/>
        </a:p>
      </dgm:t>
    </dgm:pt>
    <dgm:pt modelId="{D031F3B0-80CA-40FF-A266-C3AB81694186}" type="sibTrans" cxnId="{412FA6B5-676F-45B7-908F-05C7907D3ABA}">
      <dgm:prSet/>
      <dgm:spPr/>
      <dgm:t>
        <a:bodyPr/>
        <a:lstStyle/>
        <a:p>
          <a:endParaRPr lang="en-US"/>
        </a:p>
      </dgm:t>
    </dgm:pt>
    <dgm:pt modelId="{12C48A47-3D60-4AA9-B595-97D7BEBF0276}">
      <dgm:prSet/>
      <dgm:spPr/>
      <dgm:t>
        <a:bodyPr/>
        <a:lstStyle/>
        <a:p>
          <a:r>
            <a:rPr lang="fi-FI" b="1" dirty="0"/>
            <a:t>Puttosen mukaan</a:t>
          </a:r>
          <a:r>
            <a:rPr lang="fi-FI" dirty="0"/>
            <a:t> kännykän käyttö ei selitä Suomen Viroa huonompia Pisa-tutkimuksen tuloksia, koska molemmissa maissa nuoret</a:t>
          </a:r>
          <a:r>
            <a:rPr lang="fi-FI" b="1" dirty="0"/>
            <a:t> "näpräävät mielellään kännykkäänsä". </a:t>
          </a:r>
          <a:endParaRPr lang="en-US" b="1" dirty="0"/>
        </a:p>
      </dgm:t>
    </dgm:pt>
    <dgm:pt modelId="{88D3EE15-F6C2-4B66-8DAB-EAFFBF0AC7C7}" type="parTrans" cxnId="{1680247C-F76D-457F-8FAE-A5CF0C143C6F}">
      <dgm:prSet/>
      <dgm:spPr/>
      <dgm:t>
        <a:bodyPr/>
        <a:lstStyle/>
        <a:p>
          <a:endParaRPr lang="en-US"/>
        </a:p>
      </dgm:t>
    </dgm:pt>
    <dgm:pt modelId="{7D242986-9D20-4F9C-91C9-3731B08AAF75}" type="sibTrans" cxnId="{1680247C-F76D-457F-8FAE-A5CF0C143C6F}">
      <dgm:prSet/>
      <dgm:spPr/>
      <dgm:t>
        <a:bodyPr/>
        <a:lstStyle/>
        <a:p>
          <a:endParaRPr lang="en-US"/>
        </a:p>
      </dgm:t>
    </dgm:pt>
    <dgm:pt modelId="{20010462-0665-4DBD-A927-DEEEC688771E}" type="pres">
      <dgm:prSet presAssocID="{70C95FF8-38FD-4833-95B6-EE23D96A4A9E}" presName="diagram" presStyleCnt="0">
        <dgm:presLayoutVars>
          <dgm:dir/>
          <dgm:resizeHandles val="exact"/>
        </dgm:presLayoutVars>
      </dgm:prSet>
      <dgm:spPr/>
    </dgm:pt>
    <dgm:pt modelId="{DF0829F7-2C85-459A-8668-F696A555C0CF}" type="pres">
      <dgm:prSet presAssocID="{59CDA4AC-9A96-4383-8D9B-346ABFC7616A}" presName="node" presStyleLbl="node1" presStyleIdx="0" presStyleCnt="3">
        <dgm:presLayoutVars>
          <dgm:bulletEnabled val="1"/>
        </dgm:presLayoutVars>
      </dgm:prSet>
      <dgm:spPr/>
    </dgm:pt>
    <dgm:pt modelId="{9C7AF76C-B24F-4AA3-8ECC-8021EA54EA77}" type="pres">
      <dgm:prSet presAssocID="{D2220D8F-EF58-4E66-8A23-C1517E53E895}" presName="sibTrans" presStyleCnt="0"/>
      <dgm:spPr/>
    </dgm:pt>
    <dgm:pt modelId="{1853BDF1-0AF4-49F1-A0A9-7F1967DD5D2D}" type="pres">
      <dgm:prSet presAssocID="{C61CB804-FB72-400B-BAA7-DBAA900829B5}" presName="node" presStyleLbl="node1" presStyleIdx="1" presStyleCnt="3">
        <dgm:presLayoutVars>
          <dgm:bulletEnabled val="1"/>
        </dgm:presLayoutVars>
      </dgm:prSet>
      <dgm:spPr/>
    </dgm:pt>
    <dgm:pt modelId="{4EA37F3E-0CAC-4FE5-886A-9E96269760A5}" type="pres">
      <dgm:prSet presAssocID="{D031F3B0-80CA-40FF-A266-C3AB81694186}" presName="sibTrans" presStyleCnt="0"/>
      <dgm:spPr/>
    </dgm:pt>
    <dgm:pt modelId="{9255BCEA-935D-4355-8B3A-36A58A8EDFF2}" type="pres">
      <dgm:prSet presAssocID="{12C48A47-3D60-4AA9-B595-97D7BEBF0276}" presName="node" presStyleLbl="node1" presStyleIdx="2" presStyleCnt="3">
        <dgm:presLayoutVars>
          <dgm:bulletEnabled val="1"/>
        </dgm:presLayoutVars>
      </dgm:prSet>
      <dgm:spPr/>
    </dgm:pt>
  </dgm:ptLst>
  <dgm:cxnLst>
    <dgm:cxn modelId="{5D9BD907-665F-4830-A0DB-30A63BEB71BE}" type="presOf" srcId="{59CDA4AC-9A96-4383-8D9B-346ABFC7616A}" destId="{DF0829F7-2C85-459A-8668-F696A555C0CF}" srcOrd="0" destOrd="0" presId="urn:microsoft.com/office/officeart/2005/8/layout/default"/>
    <dgm:cxn modelId="{1FB9DB70-67F9-4D18-993B-3655A1AD004C}" type="presOf" srcId="{12C48A47-3D60-4AA9-B595-97D7BEBF0276}" destId="{9255BCEA-935D-4355-8B3A-36A58A8EDFF2}" srcOrd="0" destOrd="0" presId="urn:microsoft.com/office/officeart/2005/8/layout/default"/>
    <dgm:cxn modelId="{6FC90A72-6F73-423A-8B20-BA6356B69931}" srcId="{70C95FF8-38FD-4833-95B6-EE23D96A4A9E}" destId="{59CDA4AC-9A96-4383-8D9B-346ABFC7616A}" srcOrd="0" destOrd="0" parTransId="{DC3130AC-2DD4-48D5-94D7-5EE2A2BCD191}" sibTransId="{D2220D8F-EF58-4E66-8A23-C1517E53E895}"/>
    <dgm:cxn modelId="{1680247C-F76D-457F-8FAE-A5CF0C143C6F}" srcId="{70C95FF8-38FD-4833-95B6-EE23D96A4A9E}" destId="{12C48A47-3D60-4AA9-B595-97D7BEBF0276}" srcOrd="2" destOrd="0" parTransId="{88D3EE15-F6C2-4B66-8DAB-EAFFBF0AC7C7}" sibTransId="{7D242986-9D20-4F9C-91C9-3731B08AAF75}"/>
    <dgm:cxn modelId="{412FA6B5-676F-45B7-908F-05C7907D3ABA}" srcId="{70C95FF8-38FD-4833-95B6-EE23D96A4A9E}" destId="{C61CB804-FB72-400B-BAA7-DBAA900829B5}" srcOrd="1" destOrd="0" parTransId="{AF0F34BD-4506-4DE5-B2FF-ACE876B0D5F0}" sibTransId="{D031F3B0-80CA-40FF-A266-C3AB81694186}"/>
    <dgm:cxn modelId="{57975CB8-3836-42B6-A7CD-C33F268FE5D5}" type="presOf" srcId="{70C95FF8-38FD-4833-95B6-EE23D96A4A9E}" destId="{20010462-0665-4DBD-A927-DEEEC688771E}" srcOrd="0" destOrd="0" presId="urn:microsoft.com/office/officeart/2005/8/layout/default"/>
    <dgm:cxn modelId="{7160BDD7-20E9-485D-9778-64E3FB478430}" type="presOf" srcId="{C61CB804-FB72-400B-BAA7-DBAA900829B5}" destId="{1853BDF1-0AF4-49F1-A0A9-7F1967DD5D2D}" srcOrd="0" destOrd="0" presId="urn:microsoft.com/office/officeart/2005/8/layout/default"/>
    <dgm:cxn modelId="{8D576C26-943D-43CF-BDD3-469CFFF1BEB5}" type="presParOf" srcId="{20010462-0665-4DBD-A927-DEEEC688771E}" destId="{DF0829F7-2C85-459A-8668-F696A555C0CF}" srcOrd="0" destOrd="0" presId="urn:microsoft.com/office/officeart/2005/8/layout/default"/>
    <dgm:cxn modelId="{31D74269-DD13-44E0-B480-6C72B82845DC}" type="presParOf" srcId="{20010462-0665-4DBD-A927-DEEEC688771E}" destId="{9C7AF76C-B24F-4AA3-8ECC-8021EA54EA77}" srcOrd="1" destOrd="0" presId="urn:microsoft.com/office/officeart/2005/8/layout/default"/>
    <dgm:cxn modelId="{2D02C198-2DFC-40D9-8BB6-8AEB36F7E5CB}" type="presParOf" srcId="{20010462-0665-4DBD-A927-DEEEC688771E}" destId="{1853BDF1-0AF4-49F1-A0A9-7F1967DD5D2D}" srcOrd="2" destOrd="0" presId="urn:microsoft.com/office/officeart/2005/8/layout/default"/>
    <dgm:cxn modelId="{F6B80CCC-4FC6-4813-AFDA-2988E3A9E7A6}" type="presParOf" srcId="{20010462-0665-4DBD-A927-DEEEC688771E}" destId="{4EA37F3E-0CAC-4FE5-886A-9E96269760A5}" srcOrd="3" destOrd="0" presId="urn:microsoft.com/office/officeart/2005/8/layout/default"/>
    <dgm:cxn modelId="{74DF67FA-CF8C-4DA5-B7F7-3D94C8A8FADD}" type="presParOf" srcId="{20010462-0665-4DBD-A927-DEEEC688771E}" destId="{9255BCEA-935D-4355-8B3A-36A58A8EDFF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E8E64-DB01-48D0-BB88-AAFBC204E6BF}">
      <dsp:nvSpPr>
        <dsp:cNvPr id="0" name=""/>
        <dsp:cNvSpPr/>
      </dsp:nvSpPr>
      <dsp:spPr>
        <a:xfrm rot="5400000">
          <a:off x="6731621" y="-2839081"/>
          <a:ext cx="837972" cy="672998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t>Mitä tiedät? Mitä kokemuksia sinulla on aiheesta? Mitä tunteita tai kysymyksiä aihe herättää? Mitä mieltä olet aiheesta? </a:t>
          </a:r>
          <a:endParaRPr lang="en-US" sz="1600" kern="1200" dirty="0"/>
        </a:p>
      </dsp:txBody>
      <dsp:txXfrm rot="-5400000">
        <a:off x="3785615" y="147831"/>
        <a:ext cx="6689078" cy="756160"/>
      </dsp:txXfrm>
    </dsp:sp>
    <dsp:sp modelId="{FD09B33C-A8DC-4B85-8233-C7CE8F628070}">
      <dsp:nvSpPr>
        <dsp:cNvPr id="0" name=""/>
        <dsp:cNvSpPr/>
      </dsp:nvSpPr>
      <dsp:spPr>
        <a:xfrm>
          <a:off x="0" y="2177"/>
          <a:ext cx="3785616" cy="104746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fi-FI" sz="2800" b="1" kern="1200" dirty="0"/>
            <a:t>Pohdi aihetta ja itseäsi</a:t>
          </a:r>
          <a:endParaRPr lang="en-US" sz="2800" b="1" kern="1200" dirty="0"/>
        </a:p>
      </dsp:txBody>
      <dsp:txXfrm>
        <a:off x="51133" y="53310"/>
        <a:ext cx="3683350" cy="945199"/>
      </dsp:txXfrm>
    </dsp:sp>
    <dsp:sp modelId="{B1BAB73B-46EC-43DF-A614-758105AE0D22}">
      <dsp:nvSpPr>
        <dsp:cNvPr id="0" name=""/>
        <dsp:cNvSpPr/>
      </dsp:nvSpPr>
      <dsp:spPr>
        <a:xfrm rot="5400000">
          <a:off x="6731621" y="-1739242"/>
          <a:ext cx="837972" cy="672998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t>Mitä, missä, milloin, miten, miksi, kuka?</a:t>
          </a:r>
          <a:endParaRPr lang="en-US" sz="1600" kern="1200" dirty="0"/>
        </a:p>
      </dsp:txBody>
      <dsp:txXfrm rot="-5400000">
        <a:off x="3785615" y="1247670"/>
        <a:ext cx="6689078" cy="756160"/>
      </dsp:txXfrm>
    </dsp:sp>
    <dsp:sp modelId="{49E5E62C-1F59-4788-AE2F-98BD09FD7A41}">
      <dsp:nvSpPr>
        <dsp:cNvPr id="0" name=""/>
        <dsp:cNvSpPr/>
      </dsp:nvSpPr>
      <dsp:spPr>
        <a:xfrm>
          <a:off x="0" y="1102016"/>
          <a:ext cx="3785616" cy="104746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fi-FI" sz="2800" b="1" kern="1200" dirty="0"/>
            <a:t>Pohdi aihetta uutiskysymysten avulla</a:t>
          </a:r>
          <a:endParaRPr lang="en-US" sz="2800" b="1" kern="1200" dirty="0"/>
        </a:p>
      </dsp:txBody>
      <dsp:txXfrm>
        <a:off x="51133" y="1153149"/>
        <a:ext cx="3683350" cy="945199"/>
      </dsp:txXfrm>
    </dsp:sp>
    <dsp:sp modelId="{CFD8B4BB-52C5-4131-9AB5-B859306EB1F1}">
      <dsp:nvSpPr>
        <dsp:cNvPr id="0" name=""/>
        <dsp:cNvSpPr/>
      </dsp:nvSpPr>
      <dsp:spPr>
        <a:xfrm rot="5400000">
          <a:off x="6731621" y="-639403"/>
          <a:ext cx="837972" cy="672998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fi-FI" sz="1600" b="0" kern="1200" dirty="0">
              <a:latin typeface="Calibri Light" panose="020F0302020204030204"/>
            </a:rPr>
            <a:t>Miten </a:t>
          </a:r>
          <a:r>
            <a:rPr lang="fi-FI" sz="1600" b="0" kern="1200" dirty="0"/>
            <a:t>aihe näkyy esim. yhteiskunnassa, historiassa, tulevaisuudessa, trendeissä, vallankäytössä, politiikassa, mediassa, kulttuurissa, tasa-arvossa, rahassa, etiikassa, sosiaalisissa suhteissa?  </a:t>
          </a:r>
          <a:r>
            <a:rPr lang="en-US" sz="1600" b="0" kern="1200" dirty="0">
              <a:latin typeface="Calibri Light" panose="020F0302020204030204"/>
            </a:rPr>
            <a:t> </a:t>
          </a:r>
          <a:r>
            <a:rPr lang="fi-FI" sz="1600" b="0" kern="1200" dirty="0">
              <a:latin typeface="Calibri Light" panose="020F0302020204030204"/>
            </a:rPr>
            <a:t> </a:t>
          </a:r>
          <a:endParaRPr lang="fi-FI" sz="1600" kern="1200" dirty="0"/>
        </a:p>
      </dsp:txBody>
      <dsp:txXfrm rot="-5400000">
        <a:off x="3785615" y="2347509"/>
        <a:ext cx="6689078" cy="756160"/>
      </dsp:txXfrm>
    </dsp:sp>
    <dsp:sp modelId="{2AA8DF2A-A9F6-4C96-A630-7F6BB49F8A8D}">
      <dsp:nvSpPr>
        <dsp:cNvPr id="0" name=""/>
        <dsp:cNvSpPr/>
      </dsp:nvSpPr>
      <dsp:spPr>
        <a:xfrm>
          <a:off x="0" y="2201855"/>
          <a:ext cx="3785616" cy="104746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fi-FI" sz="2800" b="1" kern="1200" dirty="0"/>
            <a:t>Pohdi aihetta eri </a:t>
          </a:r>
          <a:r>
            <a:rPr lang="fi-FI" sz="2800" b="1" kern="1200" dirty="0">
              <a:latin typeface="Calibri Light" panose="020F0302020204030204"/>
            </a:rPr>
            <a:t>kulmista</a:t>
          </a:r>
          <a:r>
            <a:rPr lang="fi-FI" sz="2800" b="0" kern="1200" dirty="0">
              <a:latin typeface="Calibri Light" panose="020F0302020204030204"/>
            </a:rPr>
            <a:t> </a:t>
          </a:r>
          <a:endParaRPr lang="en-US" sz="2800" b="1" kern="1200" dirty="0">
            <a:latin typeface="Calibri Light" panose="020F0302020204030204"/>
          </a:endParaRPr>
        </a:p>
      </dsp:txBody>
      <dsp:txXfrm>
        <a:off x="51133" y="2252988"/>
        <a:ext cx="3683350" cy="945199"/>
      </dsp:txXfrm>
    </dsp:sp>
    <dsp:sp modelId="{54F11450-563D-43C9-975A-F54399FE44BF}">
      <dsp:nvSpPr>
        <dsp:cNvPr id="0" name=""/>
        <dsp:cNvSpPr/>
      </dsp:nvSpPr>
      <dsp:spPr>
        <a:xfrm rot="5400000">
          <a:off x="6731621" y="460435"/>
          <a:ext cx="837972" cy="672998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fi-FI" sz="1600" kern="1200" dirty="0"/>
            <a:t>Mitä aiheesta ajattelisi esim. lapsi, keski-ikäinen, seniori, läheisesi, </a:t>
          </a:r>
          <a:r>
            <a:rPr lang="fi-FI" sz="1600" kern="1200" dirty="0">
              <a:latin typeface="Calibri Light" panose="020F0302020204030204"/>
            </a:rPr>
            <a:t>poliitikko</a:t>
          </a:r>
          <a:r>
            <a:rPr lang="fi-FI" sz="1600" kern="1200" dirty="0"/>
            <a:t>, julkisuuden henkilö, toisen kulttuurin edustaja? </a:t>
          </a:r>
          <a:endParaRPr lang="en-US" sz="1600" kern="1200" dirty="0"/>
        </a:p>
      </dsp:txBody>
      <dsp:txXfrm rot="-5400000">
        <a:off x="3785615" y="3447347"/>
        <a:ext cx="6689078" cy="756160"/>
      </dsp:txXfrm>
    </dsp:sp>
    <dsp:sp modelId="{8F174B47-6867-4A8B-97D6-7413EB5FAA2C}">
      <dsp:nvSpPr>
        <dsp:cNvPr id="0" name=""/>
        <dsp:cNvSpPr/>
      </dsp:nvSpPr>
      <dsp:spPr>
        <a:xfrm>
          <a:off x="0" y="3301694"/>
          <a:ext cx="3785616" cy="104746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fi-FI" sz="2800" b="1" kern="1200" dirty="0"/>
            <a:t>Pohdi aihetta eri rooleissa</a:t>
          </a:r>
          <a:r>
            <a:rPr lang="fi-FI" sz="2800" kern="1200" dirty="0"/>
            <a:t> </a:t>
          </a:r>
          <a:endParaRPr lang="en-US" sz="2800" kern="1200" dirty="0"/>
        </a:p>
      </dsp:txBody>
      <dsp:txXfrm>
        <a:off x="51133" y="3352827"/>
        <a:ext cx="3683350" cy="945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C9741-643E-4D0F-B847-8F165D5FC693}">
      <dsp:nvSpPr>
        <dsp:cNvPr id="0" name=""/>
        <dsp:cNvSpPr/>
      </dsp:nvSpPr>
      <dsp:spPr>
        <a:xfrm>
          <a:off x="0" y="39687"/>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err="1"/>
            <a:t>Vertailujärjestys</a:t>
          </a:r>
          <a:r>
            <a:rPr lang="en-US" sz="2200" kern="1200" dirty="0"/>
            <a:t> (</a:t>
          </a:r>
          <a:r>
            <a:rPr lang="en-US" sz="2200" kern="1200" dirty="0" err="1"/>
            <a:t>esim</a:t>
          </a:r>
          <a:r>
            <a:rPr lang="en-US" sz="2200" kern="1200" dirty="0"/>
            <a:t>. </a:t>
          </a:r>
          <a:r>
            <a:rPr lang="en-US" sz="2200" kern="1200" dirty="0" err="1"/>
            <a:t>hyvät</a:t>
          </a:r>
          <a:r>
            <a:rPr lang="en-US" sz="2200" kern="1200" dirty="0"/>
            <a:t> ja </a:t>
          </a:r>
          <a:r>
            <a:rPr lang="en-US" sz="2200" kern="1200" dirty="0" err="1"/>
            <a:t>huonot</a:t>
          </a:r>
          <a:r>
            <a:rPr lang="en-US" sz="2200" kern="1200" dirty="0"/>
            <a:t> </a:t>
          </a:r>
          <a:r>
            <a:rPr lang="en-US" sz="2200" kern="1200" dirty="0" err="1"/>
            <a:t>puolet</a:t>
          </a:r>
          <a:r>
            <a:rPr lang="en-US" sz="2200" kern="1200" dirty="0"/>
            <a:t>, </a:t>
          </a:r>
          <a:r>
            <a:rPr lang="en-US" sz="2200" kern="1200" dirty="0" err="1"/>
            <a:t>yhteiset</a:t>
          </a:r>
          <a:r>
            <a:rPr lang="en-US" sz="2200" kern="1200" dirty="0"/>
            <a:t> ja </a:t>
          </a:r>
          <a:r>
            <a:rPr lang="en-US" sz="2200" kern="1200" dirty="0" err="1"/>
            <a:t>erilaiset</a:t>
          </a:r>
          <a:r>
            <a:rPr lang="en-US" sz="2200" kern="1200" dirty="0"/>
            <a:t> </a:t>
          </a:r>
          <a:r>
            <a:rPr lang="en-US" sz="2200" kern="1200" dirty="0" err="1"/>
            <a:t>piirteet</a:t>
          </a:r>
          <a:r>
            <a:rPr lang="en-US" sz="2200" kern="1200" dirty="0"/>
            <a:t>)</a:t>
          </a:r>
          <a:endParaRPr lang="en-US" sz="2200" b="1" kern="1200" dirty="0"/>
        </a:p>
      </dsp:txBody>
      <dsp:txXfrm>
        <a:off x="0" y="39687"/>
        <a:ext cx="3286125" cy="1971675"/>
      </dsp:txXfrm>
    </dsp:sp>
    <dsp:sp modelId="{222306A3-DA68-41B5-ABFE-FE38CE8B7504}">
      <dsp:nvSpPr>
        <dsp:cNvPr id="0" name=""/>
        <dsp:cNvSpPr/>
      </dsp:nvSpPr>
      <dsp:spPr>
        <a:xfrm>
          <a:off x="3614737" y="39687"/>
          <a:ext cx="3286125" cy="197167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err="1"/>
            <a:t>Ongelmanratkaisujärjestys</a:t>
          </a:r>
          <a:r>
            <a:rPr lang="en-US" sz="2200" kern="1200" dirty="0"/>
            <a:t> (</a:t>
          </a:r>
          <a:r>
            <a:rPr lang="en-US" sz="2200" kern="1200" dirty="0" err="1"/>
            <a:t>ongelma</a:t>
          </a:r>
          <a:r>
            <a:rPr lang="en-US" sz="2200" kern="1200" dirty="0"/>
            <a:t>, </a:t>
          </a:r>
          <a:r>
            <a:rPr lang="en-US" sz="2200" kern="1200" dirty="0" err="1"/>
            <a:t>syyt</a:t>
          </a:r>
          <a:r>
            <a:rPr lang="en-US" sz="2200" kern="1200" dirty="0"/>
            <a:t>, </a:t>
          </a:r>
          <a:r>
            <a:rPr lang="en-US" sz="2200" kern="1200" dirty="0" err="1"/>
            <a:t>seuraukset</a:t>
          </a:r>
          <a:r>
            <a:rPr lang="en-US" sz="2200" kern="1200" dirty="0"/>
            <a:t>, </a:t>
          </a:r>
          <a:r>
            <a:rPr lang="en-US" sz="2200" kern="1200" dirty="0" err="1"/>
            <a:t>ratkaisuehdotukset</a:t>
          </a:r>
          <a:r>
            <a:rPr lang="en-US" sz="2200" kern="1200" dirty="0"/>
            <a:t>)</a:t>
          </a:r>
        </a:p>
      </dsp:txBody>
      <dsp:txXfrm>
        <a:off x="3614737" y="39687"/>
        <a:ext cx="3286125" cy="1971675"/>
      </dsp:txXfrm>
    </dsp:sp>
    <dsp:sp modelId="{0176364B-59BB-4A33-ABF6-3EB194E88DD6}">
      <dsp:nvSpPr>
        <dsp:cNvPr id="0" name=""/>
        <dsp:cNvSpPr/>
      </dsp:nvSpPr>
      <dsp:spPr>
        <a:xfrm>
          <a:off x="7229475" y="39687"/>
          <a:ext cx="3286125" cy="197167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Näkökulmajärjestys</a:t>
          </a:r>
          <a:endParaRPr lang="en-US" sz="2200" b="1" kern="1200" dirty="0">
            <a:latin typeface="Calibri Light" panose="020F0302020204030204"/>
          </a:endParaRPr>
        </a:p>
      </dsp:txBody>
      <dsp:txXfrm>
        <a:off x="7229475" y="39687"/>
        <a:ext cx="3286125" cy="1971675"/>
      </dsp:txXfrm>
    </dsp:sp>
    <dsp:sp modelId="{468EA31C-AF2D-42FC-8531-54AF3B1465CE}">
      <dsp:nvSpPr>
        <dsp:cNvPr id="0" name=""/>
        <dsp:cNvSpPr/>
      </dsp:nvSpPr>
      <dsp:spPr>
        <a:xfrm>
          <a:off x="0" y="2339975"/>
          <a:ext cx="3286125" cy="197167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err="1"/>
            <a:t>Aikajärjestys</a:t>
          </a:r>
          <a:endParaRPr lang="en-US" sz="2200" kern="1200" dirty="0" err="1"/>
        </a:p>
      </dsp:txBody>
      <dsp:txXfrm>
        <a:off x="0" y="2339975"/>
        <a:ext cx="3286125" cy="1971675"/>
      </dsp:txXfrm>
    </dsp:sp>
    <dsp:sp modelId="{A16C077A-7750-429F-B074-5343BA3FD16C}">
      <dsp:nvSpPr>
        <dsp:cNvPr id="0" name=""/>
        <dsp:cNvSpPr/>
      </dsp:nvSpPr>
      <dsp:spPr>
        <a:xfrm>
          <a:off x="3614737" y="2339975"/>
          <a:ext cx="3286125" cy="197167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err="1"/>
            <a:t>Argumentointijärjestys</a:t>
          </a:r>
          <a:r>
            <a:rPr lang="en-US" sz="2200" kern="1200" dirty="0"/>
            <a:t> (</a:t>
          </a:r>
          <a:r>
            <a:rPr lang="en-US" sz="2200" kern="1200" dirty="0" err="1"/>
            <a:t>väite</a:t>
          </a:r>
          <a:r>
            <a:rPr lang="en-US" sz="2200" kern="1200" dirty="0"/>
            <a:t>, </a:t>
          </a:r>
          <a:r>
            <a:rPr lang="en-US" sz="2200" kern="1200" dirty="0" err="1"/>
            <a:t>perustelut</a:t>
          </a:r>
          <a:r>
            <a:rPr lang="en-US" sz="2200" kern="1200" dirty="0"/>
            <a:t>, </a:t>
          </a:r>
          <a:r>
            <a:rPr lang="en-US" sz="2200" kern="1200" dirty="0" err="1"/>
            <a:t>vastaväitteiden</a:t>
          </a:r>
          <a:r>
            <a:rPr lang="en-US" sz="2200" kern="1200" dirty="0"/>
            <a:t> </a:t>
          </a:r>
          <a:r>
            <a:rPr lang="en-US" sz="2200" kern="1200" dirty="0" err="1"/>
            <a:t>kumoaminen</a:t>
          </a:r>
          <a:r>
            <a:rPr lang="en-US" sz="2200" kern="1200" dirty="0"/>
            <a:t>) </a:t>
          </a:r>
        </a:p>
      </dsp:txBody>
      <dsp:txXfrm>
        <a:off x="3614737" y="2339975"/>
        <a:ext cx="3286125" cy="1971675"/>
      </dsp:txXfrm>
    </dsp:sp>
    <dsp:sp modelId="{74ABA674-6284-40B6-B3C0-3D495C74E0E8}">
      <dsp:nvSpPr>
        <dsp:cNvPr id="0" name=""/>
        <dsp:cNvSpPr/>
      </dsp:nvSpPr>
      <dsp:spPr>
        <a:xfrm>
          <a:off x="7229475" y="2339975"/>
          <a:ext cx="3286125" cy="19716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err="1"/>
            <a:t>Tärkeysjärjestys</a:t>
          </a:r>
          <a:r>
            <a:rPr lang="en-US" sz="2200" kern="1200" dirty="0"/>
            <a:t> (</a:t>
          </a:r>
          <a:r>
            <a:rPr lang="en-US" sz="2200" kern="1200" dirty="0" err="1"/>
            <a:t>perusteluja</a:t>
          </a:r>
          <a:r>
            <a:rPr lang="en-US" sz="2200" kern="1200" dirty="0"/>
            <a:t> </a:t>
          </a:r>
          <a:r>
            <a:rPr lang="en-US" sz="2200" kern="1200" dirty="0" err="1"/>
            <a:t>tärkeimmästä</a:t>
          </a:r>
          <a:r>
            <a:rPr lang="en-US" sz="2200" kern="1200" dirty="0"/>
            <a:t> </a:t>
          </a:r>
          <a:r>
            <a:rPr lang="en-US" sz="2200" kern="1200" dirty="0" err="1"/>
            <a:t>vähemmän</a:t>
          </a:r>
          <a:r>
            <a:rPr lang="en-US" sz="2200" kern="1200" dirty="0"/>
            <a:t> </a:t>
          </a:r>
          <a:r>
            <a:rPr lang="en-US" sz="2200" kern="1200" dirty="0" err="1"/>
            <a:t>tärkeään</a:t>
          </a:r>
          <a:r>
            <a:rPr lang="en-US" sz="2200" kern="1200" dirty="0"/>
            <a:t>)</a:t>
          </a:r>
        </a:p>
      </dsp:txBody>
      <dsp:txXfrm>
        <a:off x="7229475" y="2339975"/>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236D3-CED2-4ECD-BC5A-AD2E11705BCA}">
      <dsp:nvSpPr>
        <dsp:cNvPr id="0" name=""/>
        <dsp:cNvSpPr/>
      </dsp:nvSpPr>
      <dsp:spPr>
        <a:xfrm>
          <a:off x="0" y="0"/>
          <a:ext cx="9592263" cy="137214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i-FI" sz="2600" b="1" kern="1200" dirty="0"/>
            <a:t>Aloitus</a:t>
          </a:r>
          <a:r>
            <a:rPr lang="fi-FI" sz="2600" kern="1200" dirty="0"/>
            <a:t>: fakta, väite, kuvaus, tapausesimerkki</a:t>
          </a:r>
          <a:endParaRPr lang="en-US" sz="2600" kern="1200" dirty="0"/>
        </a:p>
      </dsp:txBody>
      <dsp:txXfrm>
        <a:off x="40189" y="40189"/>
        <a:ext cx="8111615" cy="1291763"/>
      </dsp:txXfrm>
    </dsp:sp>
    <dsp:sp modelId="{6E889B48-6B94-45A0-BE43-96448B818151}">
      <dsp:nvSpPr>
        <dsp:cNvPr id="0" name=""/>
        <dsp:cNvSpPr/>
      </dsp:nvSpPr>
      <dsp:spPr>
        <a:xfrm>
          <a:off x="846376" y="1600831"/>
          <a:ext cx="9592263" cy="1372141"/>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fi-FI" sz="2600" b="1" kern="1200" dirty="0"/>
            <a:t>Käsittelykappaleet</a:t>
          </a:r>
          <a:r>
            <a:rPr lang="fi-FI" sz="2600" b="1" kern="1200" dirty="0">
              <a:latin typeface="Calibri Light" panose="020F0302020204030204"/>
            </a:rPr>
            <a:t>.</a:t>
          </a:r>
          <a:r>
            <a:rPr lang="fi-FI" sz="2600" kern="1200" dirty="0">
              <a:latin typeface="Calibri Light" panose="020F0302020204030204"/>
            </a:rPr>
            <a:t> Aineiston esittely aikaisintaan toisessa kappaleessa! </a:t>
          </a:r>
          <a:endParaRPr lang="en-US" sz="2600" kern="1200" dirty="0"/>
        </a:p>
      </dsp:txBody>
      <dsp:txXfrm>
        <a:off x="886565" y="1641020"/>
        <a:ext cx="7773617" cy="1291763"/>
      </dsp:txXfrm>
    </dsp:sp>
    <dsp:sp modelId="{1057CE7A-DFF2-4F9F-A5C9-57B1ED32EE51}">
      <dsp:nvSpPr>
        <dsp:cNvPr id="0" name=""/>
        <dsp:cNvSpPr/>
      </dsp:nvSpPr>
      <dsp:spPr>
        <a:xfrm>
          <a:off x="1692752" y="3201662"/>
          <a:ext cx="9592263" cy="1372141"/>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fi-FI" sz="2600" b="1" kern="1200" dirty="0"/>
            <a:t>Lopetus:</a:t>
          </a:r>
          <a:r>
            <a:rPr lang="fi-FI" sz="2600" kern="1200" dirty="0"/>
            <a:t> yhteenveto, ratkaisuehdotus, tulevaisuuden </a:t>
          </a:r>
          <a:r>
            <a:rPr lang="fi-FI" sz="2600" kern="1200" dirty="0">
              <a:latin typeface="Calibri Light" panose="020F0302020204030204"/>
            </a:rPr>
            <a:t>visiointi.  Muista myös kehärakenne: palaa lopussa alun esimerkkiin tms. </a:t>
          </a:r>
        </a:p>
      </dsp:txBody>
      <dsp:txXfrm>
        <a:off x="1732941" y="3241851"/>
        <a:ext cx="7773617" cy="1291763"/>
      </dsp:txXfrm>
    </dsp:sp>
    <dsp:sp modelId="{361EE3EA-DE9C-4050-B273-ADA955AB0445}">
      <dsp:nvSpPr>
        <dsp:cNvPr id="0" name=""/>
        <dsp:cNvSpPr/>
      </dsp:nvSpPr>
      <dsp:spPr>
        <a:xfrm>
          <a:off x="8700371" y="1040540"/>
          <a:ext cx="891891" cy="89189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901046" y="1040540"/>
        <a:ext cx="490541" cy="671148"/>
      </dsp:txXfrm>
    </dsp:sp>
    <dsp:sp modelId="{09F60647-7D99-4831-B3D7-D0E9EFFB8239}">
      <dsp:nvSpPr>
        <dsp:cNvPr id="0" name=""/>
        <dsp:cNvSpPr/>
      </dsp:nvSpPr>
      <dsp:spPr>
        <a:xfrm>
          <a:off x="9546748" y="2632224"/>
          <a:ext cx="891891" cy="891891"/>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747423" y="2632224"/>
        <a:ext cx="490541" cy="6711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85794-1F2B-4939-8308-102F2715B917}">
      <dsp:nvSpPr>
        <dsp:cNvPr id="0" name=""/>
        <dsp:cNvSpPr/>
      </dsp:nvSpPr>
      <dsp:spPr>
        <a:xfrm>
          <a:off x="3080" y="587032"/>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kern="1200"/>
            <a:t>Kohtia, joista olet </a:t>
          </a:r>
          <a:r>
            <a:rPr lang="fi-FI" sz="2300" b="1" kern="1200"/>
            <a:t>samaa mieltä</a:t>
          </a:r>
          <a:endParaRPr lang="en-US" sz="2300" kern="1200"/>
        </a:p>
      </dsp:txBody>
      <dsp:txXfrm>
        <a:off x="3080" y="587032"/>
        <a:ext cx="2444055" cy="1466433"/>
      </dsp:txXfrm>
    </dsp:sp>
    <dsp:sp modelId="{EE2A9393-4DE9-422A-8EF2-FFCFC878D156}">
      <dsp:nvSpPr>
        <dsp:cNvPr id="0" name=""/>
        <dsp:cNvSpPr/>
      </dsp:nvSpPr>
      <dsp:spPr>
        <a:xfrm>
          <a:off x="2691541" y="587032"/>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kern="1200"/>
            <a:t>Kohtia, joista olet </a:t>
          </a:r>
          <a:r>
            <a:rPr lang="fi-FI" sz="2300" b="1" kern="1200"/>
            <a:t>eri mieltä </a:t>
          </a:r>
          <a:endParaRPr lang="en-US" sz="2300" kern="1200"/>
        </a:p>
      </dsp:txBody>
      <dsp:txXfrm>
        <a:off x="2691541" y="587032"/>
        <a:ext cx="2444055" cy="1466433"/>
      </dsp:txXfrm>
    </dsp:sp>
    <dsp:sp modelId="{41E48FB1-B667-4EBB-AB6E-4DC552A56BDC}">
      <dsp:nvSpPr>
        <dsp:cNvPr id="0" name=""/>
        <dsp:cNvSpPr/>
      </dsp:nvSpPr>
      <dsp:spPr>
        <a:xfrm>
          <a:off x="5380002" y="587032"/>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kern="1200"/>
            <a:t>Kiinnostavia tutkimustuloksia tai </a:t>
          </a:r>
          <a:r>
            <a:rPr lang="fi-FI" sz="2300" b="1" kern="1200"/>
            <a:t>faktoja</a:t>
          </a:r>
          <a:endParaRPr lang="en-US" sz="2300" kern="1200"/>
        </a:p>
      </dsp:txBody>
      <dsp:txXfrm>
        <a:off x="5380002" y="587032"/>
        <a:ext cx="2444055" cy="1466433"/>
      </dsp:txXfrm>
    </dsp:sp>
    <dsp:sp modelId="{DD5B02A7-3A0F-4A3B-A012-BFE99D1F1C78}">
      <dsp:nvSpPr>
        <dsp:cNvPr id="0" name=""/>
        <dsp:cNvSpPr/>
      </dsp:nvSpPr>
      <dsp:spPr>
        <a:xfrm>
          <a:off x="8068463" y="587032"/>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b="1" kern="1200"/>
            <a:t>Perusteluja</a:t>
          </a:r>
          <a:r>
            <a:rPr lang="fi-FI" sz="2300" kern="1200"/>
            <a:t>, väitteitä ja kysymyksiä</a:t>
          </a:r>
          <a:endParaRPr lang="en-US" sz="2300" kern="1200"/>
        </a:p>
      </dsp:txBody>
      <dsp:txXfrm>
        <a:off x="8068463" y="587032"/>
        <a:ext cx="2444055" cy="1466433"/>
      </dsp:txXfrm>
    </dsp:sp>
    <dsp:sp modelId="{D35D82CD-9DD1-48AF-B04F-C64EE9519AFD}">
      <dsp:nvSpPr>
        <dsp:cNvPr id="0" name=""/>
        <dsp:cNvSpPr/>
      </dsp:nvSpPr>
      <dsp:spPr>
        <a:xfrm>
          <a:off x="3080" y="2297871"/>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kern="1200"/>
            <a:t>Kohtia, joita voit hyödyntää </a:t>
          </a:r>
          <a:r>
            <a:rPr lang="fi-FI" sz="2300" b="1" kern="1200"/>
            <a:t>perustelujesi tukena</a:t>
          </a:r>
          <a:endParaRPr lang="en-US" sz="2300" kern="1200"/>
        </a:p>
      </dsp:txBody>
      <dsp:txXfrm>
        <a:off x="3080" y="2297871"/>
        <a:ext cx="2444055" cy="1466433"/>
      </dsp:txXfrm>
    </dsp:sp>
    <dsp:sp modelId="{B5A43586-3FE0-4559-8F62-1BBFE344FAB2}">
      <dsp:nvSpPr>
        <dsp:cNvPr id="0" name=""/>
        <dsp:cNvSpPr/>
      </dsp:nvSpPr>
      <dsp:spPr>
        <a:xfrm>
          <a:off x="2691541" y="2297871"/>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kern="1200"/>
            <a:t>Kohtia, joita voit täydentää </a:t>
          </a:r>
          <a:r>
            <a:rPr lang="fi-FI" sz="2300" b="1" kern="1200"/>
            <a:t>omakohtaisella kokemuksella</a:t>
          </a:r>
          <a:endParaRPr lang="en-US" sz="2300" kern="1200"/>
        </a:p>
      </dsp:txBody>
      <dsp:txXfrm>
        <a:off x="2691541" y="2297871"/>
        <a:ext cx="2444055" cy="1466433"/>
      </dsp:txXfrm>
    </dsp:sp>
    <dsp:sp modelId="{9627EE6F-6859-473A-8795-7876C21460CF}">
      <dsp:nvSpPr>
        <dsp:cNvPr id="0" name=""/>
        <dsp:cNvSpPr/>
      </dsp:nvSpPr>
      <dsp:spPr>
        <a:xfrm>
          <a:off x="5380002" y="2297871"/>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kern="1200"/>
            <a:t>Kohtia, joita voit käyttää </a:t>
          </a:r>
          <a:r>
            <a:rPr lang="fi-FI" sz="2300" b="1" kern="1200"/>
            <a:t>konkreettisina esimerkkeinä </a:t>
          </a:r>
          <a:endParaRPr lang="en-US" sz="2300" kern="1200"/>
        </a:p>
      </dsp:txBody>
      <dsp:txXfrm>
        <a:off x="5380002" y="2297871"/>
        <a:ext cx="2444055" cy="1466433"/>
      </dsp:txXfrm>
    </dsp:sp>
    <dsp:sp modelId="{43DF8562-78D7-45E5-B746-41AE16EF0BDC}">
      <dsp:nvSpPr>
        <dsp:cNvPr id="0" name=""/>
        <dsp:cNvSpPr/>
      </dsp:nvSpPr>
      <dsp:spPr>
        <a:xfrm>
          <a:off x="8068463" y="2297871"/>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i-FI" sz="2300" kern="1200"/>
            <a:t>Ilmaisuvoimaisia </a:t>
          </a:r>
          <a:r>
            <a:rPr lang="fi-FI" sz="2300" b="1" kern="1200"/>
            <a:t>sitaatteja tai sanavalintoja </a:t>
          </a:r>
          <a:endParaRPr lang="en-US" sz="2300" kern="1200"/>
        </a:p>
      </dsp:txBody>
      <dsp:txXfrm>
        <a:off x="8068463" y="2297871"/>
        <a:ext cx="2444055" cy="14664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829F7-2C85-459A-8668-F696A555C0CF}">
      <dsp:nvSpPr>
        <dsp:cNvPr id="0" name=""/>
        <dsp:cNvSpPr/>
      </dsp:nvSpPr>
      <dsp:spPr>
        <a:xfrm>
          <a:off x="0" y="939800"/>
          <a:ext cx="3702843" cy="222170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b="1" kern="1200" dirty="0"/>
            <a:t>Mikko Puttosen artikkelissa "Koulutuksen uusi mallimaa" (Helsingin Sanomat 28.9.2022)</a:t>
          </a:r>
          <a:r>
            <a:rPr lang="fi-FI" sz="2000" kern="1200" dirty="0"/>
            <a:t> pidetään perinteistä opetustapaa syynä Viron koulujen hyviin oppimistuloksiin.  </a:t>
          </a:r>
          <a:endParaRPr lang="en-US" sz="2000" kern="1200" dirty="0"/>
        </a:p>
      </dsp:txBody>
      <dsp:txXfrm>
        <a:off x="0" y="939800"/>
        <a:ext cx="3702843" cy="2221706"/>
      </dsp:txXfrm>
    </dsp:sp>
    <dsp:sp modelId="{1853BDF1-0AF4-49F1-A0A9-7F1967DD5D2D}">
      <dsp:nvSpPr>
        <dsp:cNvPr id="0" name=""/>
        <dsp:cNvSpPr/>
      </dsp:nvSpPr>
      <dsp:spPr>
        <a:xfrm>
          <a:off x="4073127" y="939800"/>
          <a:ext cx="3702843" cy="222170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b="1" kern="1200" dirty="0"/>
            <a:t>Puttosen artikkelissa haastateltu professori Karin </a:t>
          </a:r>
          <a:r>
            <a:rPr lang="fi-FI" sz="2000" b="1" kern="1200" dirty="0" err="1"/>
            <a:t>Täht</a:t>
          </a:r>
          <a:r>
            <a:rPr lang="fi-FI" sz="2000" kern="1200" dirty="0"/>
            <a:t> kertoo, että runsaalla internetin käytöllä on yhteys huonoihin tuloksiin matematiikassa. </a:t>
          </a:r>
          <a:endParaRPr lang="en-US" sz="2000" kern="1200" dirty="0"/>
        </a:p>
      </dsp:txBody>
      <dsp:txXfrm>
        <a:off x="4073127" y="939800"/>
        <a:ext cx="3702843" cy="2221706"/>
      </dsp:txXfrm>
    </dsp:sp>
    <dsp:sp modelId="{9255BCEA-935D-4355-8B3A-36A58A8EDFF2}">
      <dsp:nvSpPr>
        <dsp:cNvPr id="0" name=""/>
        <dsp:cNvSpPr/>
      </dsp:nvSpPr>
      <dsp:spPr>
        <a:xfrm>
          <a:off x="8146255" y="939800"/>
          <a:ext cx="3702843" cy="222170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b="1" kern="1200" dirty="0"/>
            <a:t>Puttosen mukaan</a:t>
          </a:r>
          <a:r>
            <a:rPr lang="fi-FI" sz="2000" kern="1200" dirty="0"/>
            <a:t> kännykän käyttö ei selitä Suomen Viroa huonompia Pisa-tutkimuksen tuloksia, koska molemmissa maissa nuoret</a:t>
          </a:r>
          <a:r>
            <a:rPr lang="fi-FI" sz="2000" b="1" kern="1200" dirty="0"/>
            <a:t> "näpräävät mielellään kännykkäänsä". </a:t>
          </a:r>
          <a:endParaRPr lang="en-US" sz="2000" b="1" kern="1200" dirty="0"/>
        </a:p>
      </dsp:txBody>
      <dsp:txXfrm>
        <a:off x="8146255" y="939800"/>
        <a:ext cx="3702843" cy="222170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27.1.2023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27.1.2023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27.1.2023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27.1.2023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27.1.2023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27.1.2023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27.1.2023</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27.1.2023</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27.1.2023</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27.1.2023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27.1.2023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t>27.1.2023</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Kuva 7" descr="Harmaata villapaitaa käyttävän henkilön kädet kirjoittamassa kannettavaan tietokoneeseen tabletilla, digitaalisella kynällä ja kahvikupillinen">
            <a:extLst>
              <a:ext uri="{FF2B5EF4-FFF2-40B4-BE49-F238E27FC236}">
                <a16:creationId xmlns:a16="http://schemas.microsoft.com/office/drawing/2014/main" id="{DE715A44-063C-D05D-3EE1-A47642AF0491}"/>
              </a:ext>
            </a:extLst>
          </p:cNvPr>
          <p:cNvPicPr>
            <a:picLocks noGrp="1" noChangeAspect="1"/>
          </p:cNvPicPr>
          <p:nvPr>
            <p:ph idx="1"/>
          </p:nvPr>
        </p:nvPicPr>
        <p:blipFill rotWithShape="1">
          <a:blip r:embed="rId2"/>
          <a:srcRect t="13572" b="2158"/>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A72BFDC4-6B23-0E33-8C01-12C222FE278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4000" b="1" err="1">
                <a:solidFill>
                  <a:schemeClr val="tx1">
                    <a:lumMod val="85000"/>
                    <a:lumOff val="15000"/>
                  </a:schemeClr>
                </a:solidFill>
              </a:rPr>
              <a:t>Kirjoitustaidon</a:t>
            </a:r>
            <a:r>
              <a:rPr lang="en-US" sz="4000" b="1" dirty="0">
                <a:solidFill>
                  <a:schemeClr val="tx1">
                    <a:lumMod val="85000"/>
                    <a:lumOff val="15000"/>
                  </a:schemeClr>
                </a:solidFill>
              </a:rPr>
              <a:t> </a:t>
            </a:r>
            <a:r>
              <a:rPr lang="en-US" sz="4000" b="1" err="1">
                <a:solidFill>
                  <a:schemeClr val="tx1">
                    <a:lumMod val="85000"/>
                    <a:lumOff val="15000"/>
                  </a:schemeClr>
                </a:solidFill>
              </a:rPr>
              <a:t>koe</a:t>
            </a:r>
            <a:r>
              <a:rPr lang="en-US" sz="4000" b="1" dirty="0">
                <a:solidFill>
                  <a:schemeClr val="tx1">
                    <a:lumMod val="85000"/>
                    <a:lumOff val="15000"/>
                  </a:schemeClr>
                </a:solidFill>
              </a:rPr>
              <a:t> </a:t>
            </a:r>
            <a:endParaRPr lang="en-US" sz="4000" b="1">
              <a:solidFill>
                <a:schemeClr val="tx1">
                  <a:lumMod val="85000"/>
                  <a:lumOff val="15000"/>
                </a:schemeClr>
              </a:solidFill>
              <a:cs typeface="Calibri Light"/>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kstiruutu 2">
            <a:extLst>
              <a:ext uri="{FF2B5EF4-FFF2-40B4-BE49-F238E27FC236}">
                <a16:creationId xmlns:a16="http://schemas.microsoft.com/office/drawing/2014/main" id="{13504538-E2B3-F45B-3A8D-E5AEF1D6A26A}"/>
              </a:ext>
            </a:extLst>
          </p:cNvPr>
          <p:cNvSpPr txBox="1"/>
          <p:nvPr/>
        </p:nvSpPr>
        <p:spPr>
          <a:xfrm>
            <a:off x="5667377" y="1285873"/>
            <a:ext cx="612576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l" rtl="0">
              <a:buChar char="•"/>
            </a:pPr>
            <a:r>
              <a:rPr lang="fi-FI" sz="2400" b="0" i="0" dirty="0">
                <a:solidFill>
                  <a:schemeClr val="bg1"/>
                </a:solidFill>
                <a:latin typeface="Calibri"/>
                <a:ea typeface="Calibri"/>
                <a:cs typeface="Calibri"/>
              </a:rPr>
              <a:t>Tarjolla 5-7 tehtävänantoa, joista valitaan yksi.  </a:t>
            </a:r>
          </a:p>
          <a:p>
            <a:pPr lvl="1" algn="l" rtl="0">
              <a:buChar char="•"/>
            </a:pPr>
            <a:r>
              <a:rPr lang="fi-FI" sz="2400" b="0" i="0" dirty="0">
                <a:solidFill>
                  <a:schemeClr val="bg1"/>
                </a:solidFill>
                <a:latin typeface="Calibri"/>
                <a:ea typeface="Calibri"/>
                <a:cs typeface="Calibri"/>
              </a:rPr>
              <a:t>Tavoitteena laatia </a:t>
            </a:r>
            <a:r>
              <a:rPr lang="fi-FI" sz="2400" b="1" i="0" dirty="0">
                <a:solidFill>
                  <a:schemeClr val="bg1"/>
                </a:solidFill>
                <a:latin typeface="Calibri"/>
                <a:ea typeface="Calibri"/>
                <a:cs typeface="Calibri"/>
              </a:rPr>
              <a:t>pohtiva, näkökulmia avaava tai kantaa ottava teksti.  </a:t>
            </a:r>
          </a:p>
          <a:p>
            <a:pPr lvl="1" algn="l" rtl="0">
              <a:buChar char="•"/>
            </a:pPr>
            <a:r>
              <a:rPr lang="fi-FI" sz="2400" b="0" i="0" dirty="0">
                <a:solidFill>
                  <a:schemeClr val="bg1"/>
                </a:solidFill>
                <a:latin typeface="Calibri"/>
                <a:ea typeface="Calibri"/>
                <a:cs typeface="Calibri"/>
              </a:rPr>
              <a:t>Kokeen maksimipistemäärä on 60.  </a:t>
            </a:r>
            <a:endParaRPr lang="fi-FI" sz="2400" dirty="0">
              <a:solidFill>
                <a:schemeClr val="bg1"/>
              </a:solidFill>
              <a:cs typeface="Calibri"/>
            </a:endParaRPr>
          </a:p>
        </p:txBody>
      </p:sp>
    </p:spTree>
    <p:extLst>
      <p:ext uri="{BB962C8B-B14F-4D97-AF65-F5344CB8AC3E}">
        <p14:creationId xmlns:p14="http://schemas.microsoft.com/office/powerpoint/2010/main" val="1371108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058BBA7-41E8-B639-BCB7-282E4AA7C743}"/>
              </a:ext>
            </a:extLst>
          </p:cNvPr>
          <p:cNvSpPr>
            <a:spLocks noGrp="1"/>
          </p:cNvSpPr>
          <p:nvPr>
            <p:ph type="title"/>
          </p:nvPr>
        </p:nvSpPr>
        <p:spPr>
          <a:xfrm>
            <a:off x="640080" y="325369"/>
            <a:ext cx="4703138" cy="2077645"/>
          </a:xfrm>
        </p:spPr>
        <p:txBody>
          <a:bodyPr anchor="b">
            <a:normAutofit/>
          </a:bodyPr>
          <a:lstStyle/>
          <a:p>
            <a:r>
              <a:rPr lang="fi-FI" sz="4200" dirty="0">
                <a:cs typeface="Calibri Light"/>
              </a:rPr>
              <a:t>Ideoinnin jälkeen: suunnittele rajaus ja näkökulmat</a:t>
            </a:r>
            <a:endParaRPr lang="fi-FI" sz="42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375A7FA5-5F4D-0239-50C3-F6FB01A4E4FE}"/>
              </a:ext>
            </a:extLst>
          </p:cNvPr>
          <p:cNvSpPr>
            <a:spLocks noGrp="1"/>
          </p:cNvSpPr>
          <p:nvPr>
            <p:ph idx="1"/>
          </p:nvPr>
        </p:nvSpPr>
        <p:spPr>
          <a:xfrm>
            <a:off x="333422" y="2872899"/>
            <a:ext cx="4847613" cy="2790985"/>
          </a:xfrm>
        </p:spPr>
        <p:txBody>
          <a:bodyPr vert="horz" lIns="91440" tIns="45720" rIns="91440" bIns="45720" rtlCol="0" anchor="t">
            <a:normAutofit/>
          </a:bodyPr>
          <a:lstStyle/>
          <a:p>
            <a:r>
              <a:rPr lang="fi-FI" sz="2400" dirty="0">
                <a:cs typeface="Calibri"/>
              </a:rPr>
              <a:t>Valitse tekstisi </a:t>
            </a:r>
            <a:r>
              <a:rPr lang="fi-FI" sz="2400" b="1" dirty="0">
                <a:cs typeface="Calibri"/>
              </a:rPr>
              <a:t>päänäkökulma:</a:t>
            </a:r>
            <a:r>
              <a:rPr lang="fi-FI" sz="2400" dirty="0">
                <a:cs typeface="Calibri"/>
              </a:rPr>
              <a:t> </a:t>
            </a:r>
            <a:endParaRPr lang="fi-FI" sz="2400">
              <a:cs typeface="Calibri"/>
            </a:endParaRPr>
          </a:p>
          <a:p>
            <a:pPr lvl="1"/>
            <a:r>
              <a:rPr lang="fi-FI" dirty="0">
                <a:cs typeface="Calibri"/>
              </a:rPr>
              <a:t>mistä teksti kertoo? </a:t>
            </a:r>
          </a:p>
          <a:p>
            <a:r>
              <a:rPr lang="fi-FI" sz="2400" dirty="0">
                <a:cs typeface="Calibri"/>
              </a:rPr>
              <a:t>Suunnittele </a:t>
            </a:r>
            <a:r>
              <a:rPr lang="fi-FI" sz="2400" b="1" dirty="0">
                <a:cs typeface="Calibri"/>
              </a:rPr>
              <a:t>käsittelynäkökulmat:</a:t>
            </a:r>
            <a:r>
              <a:rPr lang="fi-FI" sz="2400" dirty="0">
                <a:cs typeface="Calibri"/>
              </a:rPr>
              <a:t> </a:t>
            </a:r>
          </a:p>
          <a:p>
            <a:pPr lvl="1"/>
            <a:r>
              <a:rPr lang="fi-FI" dirty="0">
                <a:cs typeface="Calibri"/>
              </a:rPr>
              <a:t>mistä eri näkökulmista päänäkökulmaa käsittelet </a:t>
            </a:r>
          </a:p>
        </p:txBody>
      </p:sp>
      <p:pic>
        <p:nvPicPr>
          <p:cNvPr id="4" name="Kuva 4" descr="Erikokoisia, kuvioita ja värejä olevia kukki- ja ympyrämuotoja ylhäältä katsottuna litteällä pinnalla">
            <a:extLst>
              <a:ext uri="{FF2B5EF4-FFF2-40B4-BE49-F238E27FC236}">
                <a16:creationId xmlns:a16="http://schemas.microsoft.com/office/drawing/2014/main" id="{6177808B-F081-9281-241B-BB3C034D72A4}"/>
              </a:ext>
            </a:extLst>
          </p:cNvPr>
          <p:cNvPicPr>
            <a:picLocks noChangeAspect="1"/>
          </p:cNvPicPr>
          <p:nvPr/>
        </p:nvPicPr>
        <p:blipFill rotWithShape="1">
          <a:blip r:embed="rId2"/>
          <a:srcRect l="6250" r="2679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86255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Otsikko 1">
            <a:extLst>
              <a:ext uri="{FF2B5EF4-FFF2-40B4-BE49-F238E27FC236}">
                <a16:creationId xmlns:a16="http://schemas.microsoft.com/office/drawing/2014/main" id="{EFDD1CF1-99A5-0866-4F2E-953A6659D3E8}"/>
              </a:ext>
            </a:extLst>
          </p:cNvPr>
          <p:cNvSpPr>
            <a:spLocks noGrp="1"/>
          </p:cNvSpPr>
          <p:nvPr>
            <p:ph type="title"/>
          </p:nvPr>
        </p:nvSpPr>
        <p:spPr>
          <a:xfrm>
            <a:off x="640080" y="1243013"/>
            <a:ext cx="3855720" cy="4371974"/>
          </a:xfrm>
        </p:spPr>
        <p:txBody>
          <a:bodyPr>
            <a:normAutofit/>
          </a:bodyPr>
          <a:lstStyle/>
          <a:p>
            <a:r>
              <a:rPr lang="fi-FI" sz="3600">
                <a:solidFill>
                  <a:schemeClr val="tx2"/>
                </a:solidFill>
                <a:cs typeface="Calibri Light"/>
              </a:rPr>
              <a:t>Esimerkkiaihe: sosiaalinen media</a:t>
            </a:r>
            <a:endParaRPr lang="fi-FI" sz="3600">
              <a:solidFill>
                <a:schemeClr val="tx2"/>
              </a:solidFill>
            </a:endParaRPr>
          </a:p>
        </p:txBody>
      </p:sp>
      <p:sp>
        <p:nvSpPr>
          <p:cNvPr id="3" name="Sisällön paikkamerkki 2">
            <a:extLst>
              <a:ext uri="{FF2B5EF4-FFF2-40B4-BE49-F238E27FC236}">
                <a16:creationId xmlns:a16="http://schemas.microsoft.com/office/drawing/2014/main" id="{FC1B29F2-296C-BE8B-F2F0-026216B52A13}"/>
              </a:ext>
            </a:extLst>
          </p:cNvPr>
          <p:cNvSpPr>
            <a:spLocks noGrp="1"/>
          </p:cNvSpPr>
          <p:nvPr>
            <p:ph idx="1"/>
          </p:nvPr>
        </p:nvSpPr>
        <p:spPr>
          <a:xfrm>
            <a:off x="4695827" y="233173"/>
            <a:ext cx="7292910" cy="6301929"/>
          </a:xfrm>
        </p:spPr>
        <p:txBody>
          <a:bodyPr vert="horz" lIns="91440" tIns="45720" rIns="91440" bIns="45720" rtlCol="0" anchor="ctr">
            <a:normAutofit/>
          </a:bodyPr>
          <a:lstStyle/>
          <a:p>
            <a:pPr marL="0" indent="0">
              <a:buNone/>
            </a:pPr>
            <a:r>
              <a:rPr lang="fi-FI" sz="2000" b="1" dirty="0">
                <a:solidFill>
                  <a:schemeClr val="tx2"/>
                </a:solidFill>
                <a:cs typeface="Calibri"/>
              </a:rPr>
              <a:t>Päänäkökulmia: </a:t>
            </a:r>
            <a:endParaRPr lang="fi-FI" sz="2000" b="1">
              <a:solidFill>
                <a:schemeClr val="tx2"/>
              </a:solidFill>
            </a:endParaRPr>
          </a:p>
          <a:p>
            <a:pPr lvl="1"/>
            <a:r>
              <a:rPr lang="fi-FI" sz="1800" dirty="0">
                <a:solidFill>
                  <a:schemeClr val="tx2"/>
                </a:solidFill>
                <a:cs typeface="Calibri"/>
              </a:rPr>
              <a:t>Voiko ilman somea elää? </a:t>
            </a:r>
          </a:p>
          <a:p>
            <a:pPr lvl="1"/>
            <a:r>
              <a:rPr lang="fi-FI" sz="1800" dirty="0">
                <a:solidFill>
                  <a:schemeClr val="tx2"/>
                </a:solidFill>
                <a:cs typeface="Calibri"/>
              </a:rPr>
              <a:t>Kiusaaminen sosiaalisessa mediassa</a:t>
            </a:r>
          </a:p>
          <a:p>
            <a:pPr lvl="1"/>
            <a:r>
              <a:rPr lang="fi-FI" sz="1800" dirty="0">
                <a:solidFill>
                  <a:schemeClr val="tx2"/>
                </a:solidFill>
                <a:cs typeface="Calibri"/>
              </a:rPr>
              <a:t>Sosiaalisen median hyvät ja huonot puolet nuorten elämässä</a:t>
            </a:r>
          </a:p>
          <a:p>
            <a:pPr lvl="1"/>
            <a:endParaRPr lang="fi-FI" sz="1800" dirty="0">
              <a:solidFill>
                <a:schemeClr val="tx2"/>
              </a:solidFill>
              <a:cs typeface="Calibri"/>
            </a:endParaRPr>
          </a:p>
          <a:p>
            <a:pPr marL="457200" lvl="1" indent="0">
              <a:buNone/>
            </a:pPr>
            <a:r>
              <a:rPr lang="fi-FI" sz="1800" dirty="0">
                <a:solidFill>
                  <a:schemeClr val="tx2"/>
                </a:solidFill>
                <a:cs typeface="Calibri"/>
              </a:rPr>
              <a:t>-&gt; Päänäkökulmana somen hyvät ja huonot puolet. </a:t>
            </a:r>
          </a:p>
          <a:p>
            <a:pPr marL="457200" lvl="1" indent="0">
              <a:buNone/>
            </a:pPr>
            <a:r>
              <a:rPr lang="fi-FI" sz="2000" b="1" dirty="0">
                <a:solidFill>
                  <a:schemeClr val="tx2"/>
                </a:solidFill>
                <a:cs typeface="Calibri"/>
              </a:rPr>
              <a:t>Käsittelynäkökulmia: </a:t>
            </a:r>
          </a:p>
          <a:p>
            <a:pPr marL="457200" lvl="1" indent="0">
              <a:buNone/>
            </a:pPr>
            <a:r>
              <a:rPr lang="fi-FI" sz="1800" dirty="0">
                <a:solidFill>
                  <a:schemeClr val="tx2"/>
                </a:solidFill>
                <a:cs typeface="Calibri"/>
              </a:rPr>
              <a:t>+ sosiaaliset suhteet: kaverit tavoittaa kännykällä, apua yksinäisille</a:t>
            </a:r>
          </a:p>
          <a:p>
            <a:pPr marL="457200" lvl="1" indent="0">
              <a:buNone/>
            </a:pPr>
            <a:r>
              <a:rPr lang="fi-FI" sz="1800" dirty="0">
                <a:solidFill>
                  <a:schemeClr val="tx2"/>
                </a:solidFill>
                <a:cs typeface="Calibri"/>
              </a:rPr>
              <a:t>+ helposti tietoa, ideoita, kaupankäyntiä ym. </a:t>
            </a:r>
          </a:p>
          <a:p>
            <a:pPr marL="457200" lvl="1" indent="0">
              <a:buNone/>
            </a:pPr>
            <a:r>
              <a:rPr lang="fi-FI" sz="1800" dirty="0">
                <a:solidFill>
                  <a:schemeClr val="tx2"/>
                </a:solidFill>
                <a:cs typeface="Calibri"/>
              </a:rPr>
              <a:t>+ tekemistä jos on tylsää, lievittää stressiä</a:t>
            </a:r>
          </a:p>
          <a:p>
            <a:pPr marL="457200" lvl="1" indent="0">
              <a:buNone/>
            </a:pPr>
            <a:r>
              <a:rPr lang="fi-FI" sz="1800" dirty="0">
                <a:solidFill>
                  <a:schemeClr val="tx2"/>
                </a:solidFill>
                <a:cs typeface="Calibri"/>
              </a:rPr>
              <a:t>- vie paljon aikaa, liikunta vähenee</a:t>
            </a:r>
          </a:p>
          <a:p>
            <a:pPr marL="457200" lvl="1" indent="0">
              <a:buNone/>
            </a:pPr>
            <a:r>
              <a:rPr lang="fi-FI" sz="1800" dirty="0">
                <a:solidFill>
                  <a:schemeClr val="tx2"/>
                </a:solidFill>
                <a:cs typeface="Calibri"/>
              </a:rPr>
              <a:t>- voi häiritä yöunia</a:t>
            </a:r>
          </a:p>
          <a:p>
            <a:pPr marL="457200" lvl="1" indent="0">
              <a:buNone/>
            </a:pPr>
            <a:r>
              <a:rPr lang="fi-FI" sz="1800" dirty="0">
                <a:solidFill>
                  <a:schemeClr val="tx2"/>
                </a:solidFill>
                <a:cs typeface="Calibri"/>
              </a:rPr>
              <a:t>- kiusaaminen yleistä, jopa rikokset </a:t>
            </a:r>
          </a:p>
          <a:p>
            <a:pPr marL="457200" lvl="1" indent="0">
              <a:buNone/>
            </a:pPr>
            <a:r>
              <a:rPr lang="fi-FI" sz="1800" dirty="0">
                <a:solidFill>
                  <a:schemeClr val="tx2"/>
                </a:solidFill>
                <a:cs typeface="Calibri"/>
              </a:rPr>
              <a:t>- luo ulkonäköpaineita nuorille </a:t>
            </a:r>
          </a:p>
          <a:p>
            <a:pPr marL="457200" lvl="1" indent="0">
              <a:buNone/>
            </a:pPr>
            <a:endParaRPr lang="fi-FI" sz="2000" dirty="0">
              <a:solidFill>
                <a:schemeClr val="tx2"/>
              </a:solidFill>
              <a:cs typeface="Calibri"/>
            </a:endParaRPr>
          </a:p>
          <a:p>
            <a:pPr marL="457200" lvl="1" indent="0">
              <a:buNone/>
            </a:pPr>
            <a:r>
              <a:rPr lang="fi-FI" sz="2000" b="1" dirty="0">
                <a:solidFill>
                  <a:schemeClr val="tx2"/>
                </a:solidFill>
                <a:cs typeface="Calibri"/>
              </a:rPr>
              <a:t>Mieti, miten saat tekstistä omaäänisen. Miten havainnollistat?</a:t>
            </a:r>
            <a:r>
              <a:rPr lang="fi-FI" sz="1800" dirty="0">
                <a:solidFill>
                  <a:schemeClr val="tx2"/>
                </a:solidFill>
                <a:cs typeface="Calibri"/>
              </a:rPr>
              <a:t> Konkreettiset esimerkit, omat kokemukset </a:t>
            </a:r>
          </a:p>
        </p:txBody>
      </p:sp>
    </p:spTree>
    <p:extLst>
      <p:ext uri="{BB962C8B-B14F-4D97-AF65-F5344CB8AC3E}">
        <p14:creationId xmlns:p14="http://schemas.microsoft.com/office/powerpoint/2010/main" val="726847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Kuva 4" descr="Kynäkotelo ja taustamalli">
            <a:extLst>
              <a:ext uri="{FF2B5EF4-FFF2-40B4-BE49-F238E27FC236}">
                <a16:creationId xmlns:a16="http://schemas.microsoft.com/office/drawing/2014/main" id="{B14365D1-63C4-7362-B18F-738FEC17AA71}"/>
              </a:ext>
            </a:extLst>
          </p:cNvPr>
          <p:cNvPicPr>
            <a:picLocks noChangeAspect="1"/>
          </p:cNvPicPr>
          <p:nvPr/>
        </p:nvPicPr>
        <p:blipFill rotWithShape="1">
          <a:blip r:embed="rId2">
            <a:alphaModFix amt="35000"/>
          </a:blip>
          <a:srcRect t="49218" b="8609"/>
          <a:stretch/>
        </p:blipFill>
        <p:spPr>
          <a:xfrm>
            <a:off x="19569" y="10"/>
            <a:ext cx="12196243" cy="6857990"/>
          </a:xfrm>
          <a:prstGeom prst="rect">
            <a:avLst/>
          </a:prstGeom>
        </p:spPr>
      </p:pic>
      <p:sp>
        <p:nvSpPr>
          <p:cNvPr id="2" name="Otsikko 1">
            <a:extLst>
              <a:ext uri="{FF2B5EF4-FFF2-40B4-BE49-F238E27FC236}">
                <a16:creationId xmlns:a16="http://schemas.microsoft.com/office/drawing/2014/main" id="{2860A8AF-AA6B-3D2D-9DE0-A5964D2D8E0F}"/>
              </a:ext>
            </a:extLst>
          </p:cNvPr>
          <p:cNvSpPr>
            <a:spLocks noGrp="1"/>
          </p:cNvSpPr>
          <p:nvPr>
            <p:ph type="title"/>
          </p:nvPr>
        </p:nvSpPr>
        <p:spPr>
          <a:xfrm>
            <a:off x="1784183" y="321734"/>
            <a:ext cx="7866037" cy="742831"/>
          </a:xfrm>
        </p:spPr>
        <p:txBody>
          <a:bodyPr>
            <a:normAutofit/>
          </a:bodyPr>
          <a:lstStyle/>
          <a:p>
            <a:r>
              <a:rPr lang="fi-FI" sz="3600" b="1" i="1" dirty="0">
                <a:latin typeface="Georgia Pro"/>
                <a:cs typeface="Calibri Light"/>
              </a:rPr>
              <a:t>Keinoja lisätä omaäänisyyttä</a:t>
            </a:r>
          </a:p>
        </p:txBody>
      </p:sp>
      <p:sp>
        <p:nvSpPr>
          <p:cNvPr id="17" name="Sisällön paikkamerkki 2">
            <a:extLst>
              <a:ext uri="{FF2B5EF4-FFF2-40B4-BE49-F238E27FC236}">
                <a16:creationId xmlns:a16="http://schemas.microsoft.com/office/drawing/2014/main" id="{05FCF196-8363-9BE4-8636-23915DB0AF7F}"/>
              </a:ext>
            </a:extLst>
          </p:cNvPr>
          <p:cNvSpPr>
            <a:spLocks noGrp="1"/>
          </p:cNvSpPr>
          <p:nvPr>
            <p:ph idx="1"/>
          </p:nvPr>
        </p:nvSpPr>
        <p:spPr>
          <a:xfrm>
            <a:off x="128562" y="1307222"/>
            <a:ext cx="11845658" cy="5417919"/>
          </a:xfrm>
        </p:spPr>
        <p:txBody>
          <a:bodyPr vert="horz" lIns="91440" tIns="45720" rIns="91440" bIns="45720" rtlCol="0" anchor="t">
            <a:normAutofit fontScale="92500" lnSpcReduction="10000"/>
          </a:bodyPr>
          <a:lstStyle/>
          <a:p>
            <a:r>
              <a:rPr lang="fi-FI" sz="2000" b="1" dirty="0">
                <a:ea typeface="+mn-lt"/>
                <a:cs typeface="+mn-lt"/>
              </a:rPr>
              <a:t>Valitse päänäkökulma, josta sinulla on kiinnostavaa sanottavaa. </a:t>
            </a:r>
            <a:endParaRPr lang="fi-FI" sz="2000" dirty="0">
              <a:cs typeface="Calibri" panose="020F0502020204030204"/>
            </a:endParaRPr>
          </a:p>
          <a:p>
            <a:r>
              <a:rPr lang="fi-FI" sz="2000" b="1" dirty="0">
                <a:ea typeface="+mn-lt"/>
                <a:cs typeface="+mn-lt"/>
              </a:rPr>
              <a:t>Valitse rajattu päänäkökulma, sillä se on yleensä kiinnostavampi kuin liian laaja. Vältä </a:t>
            </a:r>
            <a:r>
              <a:rPr lang="fi-FI" sz="2000" b="1" dirty="0" err="1">
                <a:ea typeface="+mn-lt"/>
                <a:cs typeface="+mn-lt"/>
              </a:rPr>
              <a:t>itsestäänselviä</a:t>
            </a:r>
            <a:r>
              <a:rPr lang="fi-FI" sz="2000" b="1" dirty="0">
                <a:ea typeface="+mn-lt"/>
                <a:cs typeface="+mn-lt"/>
              </a:rPr>
              <a:t> päänäkökulmia.</a:t>
            </a:r>
            <a:endParaRPr lang="fi-FI" sz="2000" dirty="0">
              <a:cs typeface="Calibri"/>
            </a:endParaRPr>
          </a:p>
          <a:p>
            <a:r>
              <a:rPr lang="en-US" sz="2000" b="1" dirty="0" err="1">
                <a:ea typeface="+mn-lt"/>
                <a:cs typeface="+mn-lt"/>
              </a:rPr>
              <a:t>Kerro</a:t>
            </a:r>
            <a:r>
              <a:rPr lang="en-US" sz="2000" b="1" dirty="0">
                <a:ea typeface="+mn-lt"/>
                <a:cs typeface="+mn-lt"/>
              </a:rPr>
              <a:t> </a:t>
            </a:r>
            <a:r>
              <a:rPr lang="en-US" sz="2000" b="1" dirty="0" err="1">
                <a:ea typeface="+mn-lt"/>
                <a:cs typeface="+mn-lt"/>
              </a:rPr>
              <a:t>omista</a:t>
            </a:r>
            <a:r>
              <a:rPr lang="en-US" sz="2000" b="1" dirty="0">
                <a:ea typeface="+mn-lt"/>
                <a:cs typeface="+mn-lt"/>
              </a:rPr>
              <a:t> </a:t>
            </a:r>
            <a:r>
              <a:rPr lang="en-US" sz="2000" b="1" dirty="0" err="1">
                <a:ea typeface="+mn-lt"/>
                <a:cs typeface="+mn-lt"/>
              </a:rPr>
              <a:t>kokemuksistasi</a:t>
            </a:r>
            <a:r>
              <a:rPr lang="en-US" sz="2000" b="1" dirty="0">
                <a:ea typeface="+mn-lt"/>
                <a:cs typeface="+mn-lt"/>
              </a:rPr>
              <a:t> </a:t>
            </a:r>
            <a:r>
              <a:rPr lang="en-US" sz="2000" b="1" dirty="0" err="1">
                <a:ea typeface="+mn-lt"/>
                <a:cs typeface="+mn-lt"/>
              </a:rPr>
              <a:t>rohkeasti</a:t>
            </a:r>
            <a:r>
              <a:rPr lang="en-US" sz="2000" b="1" dirty="0">
                <a:ea typeface="+mn-lt"/>
                <a:cs typeface="+mn-lt"/>
              </a:rPr>
              <a:t> ja </a:t>
            </a:r>
            <a:r>
              <a:rPr lang="en-US" sz="2000" b="1" dirty="0" err="1">
                <a:ea typeface="+mn-lt"/>
                <a:cs typeface="+mn-lt"/>
              </a:rPr>
              <a:t>tarkastele</a:t>
            </a:r>
            <a:r>
              <a:rPr lang="en-US" sz="2000" b="1" dirty="0">
                <a:ea typeface="+mn-lt"/>
                <a:cs typeface="+mn-lt"/>
              </a:rPr>
              <a:t> </a:t>
            </a:r>
            <a:r>
              <a:rPr lang="en-US" sz="2000" b="1" dirty="0" err="1">
                <a:ea typeface="+mn-lt"/>
                <a:cs typeface="+mn-lt"/>
              </a:rPr>
              <a:t>niiden</a:t>
            </a:r>
            <a:r>
              <a:rPr lang="en-US" sz="2000" b="1" dirty="0">
                <a:ea typeface="+mn-lt"/>
                <a:cs typeface="+mn-lt"/>
              </a:rPr>
              <a:t> </a:t>
            </a:r>
            <a:r>
              <a:rPr lang="en-US" sz="2000" b="1" dirty="0" err="1">
                <a:ea typeface="+mn-lt"/>
                <a:cs typeface="+mn-lt"/>
              </a:rPr>
              <a:t>kautta</a:t>
            </a:r>
            <a:r>
              <a:rPr lang="en-US" sz="2000" b="1" dirty="0">
                <a:ea typeface="+mn-lt"/>
                <a:cs typeface="+mn-lt"/>
              </a:rPr>
              <a:t> </a:t>
            </a:r>
            <a:r>
              <a:rPr lang="en-US" sz="2000" b="1" dirty="0" err="1">
                <a:ea typeface="+mn-lt"/>
                <a:cs typeface="+mn-lt"/>
              </a:rPr>
              <a:t>myös</a:t>
            </a:r>
            <a:r>
              <a:rPr lang="en-US" sz="2000" b="1" dirty="0">
                <a:ea typeface="+mn-lt"/>
                <a:cs typeface="+mn-lt"/>
              </a:rPr>
              <a:t> </a:t>
            </a:r>
            <a:r>
              <a:rPr lang="en-US" sz="2000" b="1" dirty="0" err="1">
                <a:ea typeface="+mn-lt"/>
                <a:cs typeface="+mn-lt"/>
              </a:rPr>
              <a:t>laajempia</a:t>
            </a:r>
            <a:r>
              <a:rPr lang="en-US" sz="2000" b="1" dirty="0">
                <a:ea typeface="+mn-lt"/>
                <a:cs typeface="+mn-lt"/>
              </a:rPr>
              <a:t> </a:t>
            </a:r>
            <a:r>
              <a:rPr lang="en-US" sz="2000" b="1" dirty="0" err="1">
                <a:ea typeface="+mn-lt"/>
                <a:cs typeface="+mn-lt"/>
              </a:rPr>
              <a:t>ilmiöitä</a:t>
            </a:r>
            <a:r>
              <a:rPr lang="en-US" sz="2000" b="1" dirty="0">
                <a:ea typeface="+mn-lt"/>
                <a:cs typeface="+mn-lt"/>
              </a:rPr>
              <a:t>, </a:t>
            </a:r>
            <a:r>
              <a:rPr lang="en-US" sz="2000" b="1" dirty="0" err="1">
                <a:ea typeface="+mn-lt"/>
                <a:cs typeface="+mn-lt"/>
              </a:rPr>
              <a:t>jos</a:t>
            </a:r>
            <a:r>
              <a:rPr lang="en-US" sz="2000" b="1" dirty="0">
                <a:ea typeface="+mn-lt"/>
                <a:cs typeface="+mn-lt"/>
              </a:rPr>
              <a:t> </a:t>
            </a:r>
            <a:r>
              <a:rPr lang="en-US" sz="2000" b="1" dirty="0" err="1">
                <a:ea typeface="+mn-lt"/>
                <a:cs typeface="+mn-lt"/>
              </a:rPr>
              <a:t>mahdollista</a:t>
            </a:r>
            <a:r>
              <a:rPr lang="en-US" sz="2000" b="1" dirty="0">
                <a:ea typeface="+mn-lt"/>
                <a:cs typeface="+mn-lt"/>
              </a:rPr>
              <a:t>. </a:t>
            </a:r>
            <a:endParaRPr lang="en-US" sz="2000" dirty="0">
              <a:cs typeface="Calibri" panose="020F0502020204030204"/>
            </a:endParaRPr>
          </a:p>
          <a:p>
            <a:r>
              <a:rPr lang="en-US" sz="2000" b="1" dirty="0" err="1">
                <a:ea typeface="+mn-lt"/>
                <a:cs typeface="+mn-lt"/>
              </a:rPr>
              <a:t>Valitse</a:t>
            </a:r>
            <a:r>
              <a:rPr lang="en-US" sz="2000" b="1" dirty="0">
                <a:ea typeface="+mn-lt"/>
                <a:cs typeface="+mn-lt"/>
              </a:rPr>
              <a:t> </a:t>
            </a:r>
            <a:r>
              <a:rPr lang="en-US" sz="2000" b="1" dirty="0" err="1">
                <a:ea typeface="+mn-lt"/>
                <a:cs typeface="+mn-lt"/>
              </a:rPr>
              <a:t>kokemuksistasi</a:t>
            </a:r>
            <a:r>
              <a:rPr lang="en-US" sz="2000" b="1" dirty="0">
                <a:ea typeface="+mn-lt"/>
                <a:cs typeface="+mn-lt"/>
              </a:rPr>
              <a:t> ne, </a:t>
            </a:r>
            <a:r>
              <a:rPr lang="en-US" sz="2000" b="1" dirty="0" err="1">
                <a:ea typeface="+mn-lt"/>
                <a:cs typeface="+mn-lt"/>
              </a:rPr>
              <a:t>joita</a:t>
            </a:r>
            <a:r>
              <a:rPr lang="en-US" sz="2000" b="1" dirty="0">
                <a:ea typeface="+mn-lt"/>
                <a:cs typeface="+mn-lt"/>
              </a:rPr>
              <a:t> </a:t>
            </a:r>
            <a:r>
              <a:rPr lang="en-US" sz="2000" b="1" dirty="0" err="1">
                <a:ea typeface="+mn-lt"/>
                <a:cs typeface="+mn-lt"/>
              </a:rPr>
              <a:t>ei</a:t>
            </a:r>
            <a:r>
              <a:rPr lang="en-US" sz="2000" b="1" dirty="0">
                <a:ea typeface="+mn-lt"/>
                <a:cs typeface="+mn-lt"/>
              </a:rPr>
              <a:t> ole </a:t>
            </a:r>
            <a:r>
              <a:rPr lang="en-US" sz="2000" b="1" dirty="0" err="1">
                <a:ea typeface="+mn-lt"/>
                <a:cs typeface="+mn-lt"/>
              </a:rPr>
              <a:t>aivan</a:t>
            </a:r>
            <a:r>
              <a:rPr lang="en-US" sz="2000" b="1" dirty="0">
                <a:ea typeface="+mn-lt"/>
                <a:cs typeface="+mn-lt"/>
              </a:rPr>
              <a:t> </a:t>
            </a:r>
            <a:r>
              <a:rPr lang="en-US" sz="2000" b="1" dirty="0" err="1">
                <a:ea typeface="+mn-lt"/>
                <a:cs typeface="+mn-lt"/>
              </a:rPr>
              <a:t>kaikilla</a:t>
            </a:r>
            <a:r>
              <a:rPr lang="en-US" sz="2000" b="1" dirty="0">
                <a:ea typeface="+mn-lt"/>
                <a:cs typeface="+mn-lt"/>
              </a:rPr>
              <a:t> </a:t>
            </a:r>
            <a:r>
              <a:rPr lang="en-US" sz="2000" b="1" dirty="0" err="1">
                <a:ea typeface="+mn-lt"/>
                <a:cs typeface="+mn-lt"/>
              </a:rPr>
              <a:t>muillakin</a:t>
            </a:r>
            <a:r>
              <a:rPr lang="en-US" sz="2000" b="1" dirty="0">
                <a:ea typeface="+mn-lt"/>
                <a:cs typeface="+mn-lt"/>
              </a:rPr>
              <a:t>. </a:t>
            </a:r>
            <a:endParaRPr lang="en-US" sz="2000" dirty="0">
              <a:cs typeface="Calibri"/>
            </a:endParaRPr>
          </a:p>
          <a:p>
            <a:r>
              <a:rPr lang="en-US" sz="2000" b="1" err="1">
                <a:ea typeface="+mn-lt"/>
                <a:cs typeface="+mn-lt"/>
              </a:rPr>
              <a:t>Kuvaa</a:t>
            </a:r>
            <a:r>
              <a:rPr lang="en-US" sz="2000" b="1" dirty="0">
                <a:ea typeface="+mn-lt"/>
                <a:cs typeface="+mn-lt"/>
              </a:rPr>
              <a:t> </a:t>
            </a:r>
            <a:r>
              <a:rPr lang="en-US" sz="2000" b="1" err="1">
                <a:ea typeface="+mn-lt"/>
                <a:cs typeface="+mn-lt"/>
              </a:rPr>
              <a:t>kokemuksiasi</a:t>
            </a:r>
            <a:r>
              <a:rPr lang="en-US" sz="2000" b="1" dirty="0">
                <a:ea typeface="+mn-lt"/>
                <a:cs typeface="+mn-lt"/>
              </a:rPr>
              <a:t> </a:t>
            </a:r>
            <a:r>
              <a:rPr lang="en-US" sz="2000" b="1" err="1">
                <a:ea typeface="+mn-lt"/>
                <a:cs typeface="+mn-lt"/>
              </a:rPr>
              <a:t>tarkasti</a:t>
            </a:r>
            <a:r>
              <a:rPr lang="en-US" sz="2000" b="1" dirty="0">
                <a:ea typeface="+mn-lt"/>
                <a:cs typeface="+mn-lt"/>
              </a:rPr>
              <a:t>, </a:t>
            </a:r>
            <a:r>
              <a:rPr lang="en-US" sz="2000" b="1" err="1">
                <a:ea typeface="+mn-lt"/>
                <a:cs typeface="+mn-lt"/>
              </a:rPr>
              <a:t>jotta</a:t>
            </a:r>
            <a:r>
              <a:rPr lang="en-US" sz="2000" b="1" dirty="0">
                <a:ea typeface="+mn-lt"/>
                <a:cs typeface="+mn-lt"/>
              </a:rPr>
              <a:t> </a:t>
            </a:r>
            <a:r>
              <a:rPr lang="en-US" sz="2000" b="1" err="1">
                <a:ea typeface="+mn-lt"/>
                <a:cs typeface="+mn-lt"/>
              </a:rPr>
              <a:t>lukija</a:t>
            </a:r>
            <a:r>
              <a:rPr lang="en-US" sz="2000" b="1" dirty="0">
                <a:ea typeface="+mn-lt"/>
                <a:cs typeface="+mn-lt"/>
              </a:rPr>
              <a:t> </a:t>
            </a:r>
            <a:r>
              <a:rPr lang="en-US" sz="2000" b="1" err="1">
                <a:ea typeface="+mn-lt"/>
                <a:cs typeface="+mn-lt"/>
              </a:rPr>
              <a:t>pystyy</a:t>
            </a:r>
            <a:r>
              <a:rPr lang="en-US" sz="2000" b="1" dirty="0">
                <a:ea typeface="+mn-lt"/>
                <a:cs typeface="+mn-lt"/>
              </a:rPr>
              <a:t> </a:t>
            </a:r>
            <a:r>
              <a:rPr lang="en-US" sz="2000" b="1" err="1">
                <a:ea typeface="+mn-lt"/>
                <a:cs typeface="+mn-lt"/>
              </a:rPr>
              <a:t>eläytymään</a:t>
            </a:r>
            <a:r>
              <a:rPr lang="en-US" sz="2000" b="1" dirty="0">
                <a:ea typeface="+mn-lt"/>
                <a:cs typeface="+mn-lt"/>
              </a:rPr>
              <a:t> </a:t>
            </a:r>
            <a:r>
              <a:rPr lang="en-US" sz="2000" b="1" err="1">
                <a:ea typeface="+mn-lt"/>
                <a:cs typeface="+mn-lt"/>
              </a:rPr>
              <a:t>niihin</a:t>
            </a:r>
            <a:r>
              <a:rPr lang="en-US" sz="2000" b="1" dirty="0">
                <a:ea typeface="+mn-lt"/>
                <a:cs typeface="+mn-lt"/>
              </a:rPr>
              <a:t>. </a:t>
            </a:r>
            <a:endParaRPr lang="en-US" sz="2000" dirty="0">
              <a:cs typeface="Calibri"/>
            </a:endParaRPr>
          </a:p>
          <a:p>
            <a:r>
              <a:rPr lang="en-US" sz="2000" b="1" err="1">
                <a:ea typeface="+mn-lt"/>
                <a:cs typeface="+mn-lt"/>
              </a:rPr>
              <a:t>Paljasta</a:t>
            </a:r>
            <a:r>
              <a:rPr lang="en-US" sz="2000" b="1" dirty="0">
                <a:ea typeface="+mn-lt"/>
                <a:cs typeface="+mn-lt"/>
              </a:rPr>
              <a:t> </a:t>
            </a:r>
            <a:r>
              <a:rPr lang="en-US" sz="2000" b="1" err="1">
                <a:ea typeface="+mn-lt"/>
                <a:cs typeface="+mn-lt"/>
              </a:rPr>
              <a:t>heikkoutesi</a:t>
            </a:r>
            <a:r>
              <a:rPr lang="en-US" sz="2000" b="1" dirty="0">
                <a:ea typeface="+mn-lt"/>
                <a:cs typeface="+mn-lt"/>
              </a:rPr>
              <a:t> ja </a:t>
            </a:r>
            <a:r>
              <a:rPr lang="en-US" sz="2000" b="1" err="1">
                <a:ea typeface="+mn-lt"/>
                <a:cs typeface="+mn-lt"/>
              </a:rPr>
              <a:t>haavoittuvuutesi</a:t>
            </a:r>
            <a:r>
              <a:rPr lang="en-US" sz="2000" b="1" dirty="0">
                <a:ea typeface="+mn-lt"/>
                <a:cs typeface="+mn-lt"/>
              </a:rPr>
              <a:t>, </a:t>
            </a:r>
            <a:r>
              <a:rPr lang="en-US" sz="2000" b="1" err="1">
                <a:ea typeface="+mn-lt"/>
                <a:cs typeface="+mn-lt"/>
              </a:rPr>
              <a:t>sillä</a:t>
            </a:r>
            <a:r>
              <a:rPr lang="en-US" sz="2000" b="1" dirty="0">
                <a:ea typeface="+mn-lt"/>
                <a:cs typeface="+mn-lt"/>
              </a:rPr>
              <a:t> ne </a:t>
            </a:r>
            <a:r>
              <a:rPr lang="en-US" sz="2000" b="1" err="1">
                <a:ea typeface="+mn-lt"/>
                <a:cs typeface="+mn-lt"/>
              </a:rPr>
              <a:t>kiinnostavat</a:t>
            </a:r>
            <a:r>
              <a:rPr lang="en-US" sz="2000" b="1" dirty="0">
                <a:ea typeface="+mn-lt"/>
                <a:cs typeface="+mn-lt"/>
              </a:rPr>
              <a:t> </a:t>
            </a:r>
            <a:r>
              <a:rPr lang="en-US" sz="2000" b="1" err="1">
                <a:ea typeface="+mn-lt"/>
                <a:cs typeface="+mn-lt"/>
              </a:rPr>
              <a:t>lukijaa</a:t>
            </a:r>
            <a:r>
              <a:rPr lang="en-US" sz="2000" b="1" dirty="0">
                <a:ea typeface="+mn-lt"/>
                <a:cs typeface="+mn-lt"/>
              </a:rPr>
              <a:t>. </a:t>
            </a:r>
            <a:endParaRPr lang="en-US" sz="2000" dirty="0">
              <a:cs typeface="Calibri"/>
            </a:endParaRPr>
          </a:p>
          <a:p>
            <a:r>
              <a:rPr lang="en-US" sz="2000" b="1" err="1">
                <a:ea typeface="+mn-lt"/>
                <a:cs typeface="+mn-lt"/>
              </a:rPr>
              <a:t>Älä</a:t>
            </a:r>
            <a:r>
              <a:rPr lang="en-US" sz="2000" b="1" dirty="0">
                <a:ea typeface="+mn-lt"/>
                <a:cs typeface="+mn-lt"/>
              </a:rPr>
              <a:t> </a:t>
            </a:r>
            <a:r>
              <a:rPr lang="en-US" sz="2000" b="1" err="1">
                <a:ea typeface="+mn-lt"/>
                <a:cs typeface="+mn-lt"/>
              </a:rPr>
              <a:t>vähättele</a:t>
            </a:r>
            <a:r>
              <a:rPr lang="en-US" sz="2000" b="1" dirty="0">
                <a:ea typeface="+mn-lt"/>
                <a:cs typeface="+mn-lt"/>
              </a:rPr>
              <a:t> tai </a:t>
            </a:r>
            <a:r>
              <a:rPr lang="en-US" sz="2000" b="1" err="1">
                <a:ea typeface="+mn-lt"/>
                <a:cs typeface="+mn-lt"/>
              </a:rPr>
              <a:t>pehmentele</a:t>
            </a:r>
            <a:r>
              <a:rPr lang="en-US" sz="2000" b="1" dirty="0">
                <a:ea typeface="+mn-lt"/>
                <a:cs typeface="+mn-lt"/>
              </a:rPr>
              <a:t> </a:t>
            </a:r>
            <a:r>
              <a:rPr lang="en-US" sz="2000" b="1" err="1">
                <a:ea typeface="+mn-lt"/>
                <a:cs typeface="+mn-lt"/>
              </a:rPr>
              <a:t>mielipiteitäsi</a:t>
            </a:r>
            <a:r>
              <a:rPr lang="en-US" sz="2000" b="1" dirty="0">
                <a:ea typeface="+mn-lt"/>
                <a:cs typeface="+mn-lt"/>
              </a:rPr>
              <a:t> </a:t>
            </a:r>
            <a:r>
              <a:rPr lang="en-US" sz="2000" b="1" err="1">
                <a:ea typeface="+mn-lt"/>
                <a:cs typeface="+mn-lt"/>
              </a:rPr>
              <a:t>vaan</a:t>
            </a:r>
            <a:r>
              <a:rPr lang="en-US" sz="2000" b="1" dirty="0">
                <a:ea typeface="+mn-lt"/>
                <a:cs typeface="+mn-lt"/>
              </a:rPr>
              <a:t> </a:t>
            </a:r>
            <a:r>
              <a:rPr lang="en-US" sz="2000" b="1" err="1">
                <a:ea typeface="+mn-lt"/>
                <a:cs typeface="+mn-lt"/>
              </a:rPr>
              <a:t>tuo</a:t>
            </a:r>
            <a:r>
              <a:rPr lang="en-US" sz="2000" b="1" dirty="0">
                <a:ea typeface="+mn-lt"/>
                <a:cs typeface="+mn-lt"/>
              </a:rPr>
              <a:t> ne </a:t>
            </a:r>
            <a:r>
              <a:rPr lang="en-US" sz="2000" b="1" err="1">
                <a:ea typeface="+mn-lt"/>
                <a:cs typeface="+mn-lt"/>
              </a:rPr>
              <a:t>rohkeasti</a:t>
            </a:r>
            <a:r>
              <a:rPr lang="en-US" sz="2000" b="1" dirty="0">
                <a:ea typeface="+mn-lt"/>
                <a:cs typeface="+mn-lt"/>
              </a:rPr>
              <a:t> </a:t>
            </a:r>
            <a:r>
              <a:rPr lang="en-US" sz="2000" b="1" err="1">
                <a:ea typeface="+mn-lt"/>
                <a:cs typeface="+mn-lt"/>
              </a:rPr>
              <a:t>esiin</a:t>
            </a:r>
            <a:r>
              <a:rPr lang="en-US" sz="2000" b="1" dirty="0">
                <a:ea typeface="+mn-lt"/>
                <a:cs typeface="+mn-lt"/>
              </a:rPr>
              <a:t>. </a:t>
            </a:r>
            <a:r>
              <a:rPr lang="en-US" sz="2000" b="1" err="1">
                <a:ea typeface="+mn-lt"/>
                <a:cs typeface="+mn-lt"/>
              </a:rPr>
              <a:t>Muista</a:t>
            </a:r>
            <a:r>
              <a:rPr lang="en-US" sz="2000" b="1" dirty="0">
                <a:ea typeface="+mn-lt"/>
                <a:cs typeface="+mn-lt"/>
              </a:rPr>
              <a:t>, </a:t>
            </a:r>
            <a:r>
              <a:rPr lang="en-US" sz="2000" b="1" err="1">
                <a:ea typeface="+mn-lt"/>
                <a:cs typeface="+mn-lt"/>
              </a:rPr>
              <a:t>että</a:t>
            </a:r>
            <a:r>
              <a:rPr lang="en-US" sz="2000" b="1" dirty="0">
                <a:ea typeface="+mn-lt"/>
                <a:cs typeface="+mn-lt"/>
              </a:rPr>
              <a:t> </a:t>
            </a:r>
            <a:r>
              <a:rPr lang="en-US" sz="2000" b="1" err="1">
                <a:ea typeface="+mn-lt"/>
                <a:cs typeface="+mn-lt"/>
              </a:rPr>
              <a:t>lukijaa</a:t>
            </a:r>
            <a:r>
              <a:rPr lang="en-US" sz="2000" b="1" dirty="0">
                <a:ea typeface="+mn-lt"/>
                <a:cs typeface="+mn-lt"/>
              </a:rPr>
              <a:t> </a:t>
            </a:r>
            <a:r>
              <a:rPr lang="en-US" sz="2000" b="1" err="1">
                <a:ea typeface="+mn-lt"/>
                <a:cs typeface="+mn-lt"/>
              </a:rPr>
              <a:t>kiinnostaa</a:t>
            </a:r>
            <a:r>
              <a:rPr lang="en-US" sz="2000" b="1" dirty="0">
                <a:ea typeface="+mn-lt"/>
                <a:cs typeface="+mn-lt"/>
              </a:rPr>
              <a:t> se, </a:t>
            </a:r>
            <a:r>
              <a:rPr lang="en-US" sz="2000" b="1" err="1">
                <a:ea typeface="+mn-lt"/>
                <a:cs typeface="+mn-lt"/>
              </a:rPr>
              <a:t>miksi</a:t>
            </a:r>
            <a:r>
              <a:rPr lang="en-US" sz="2000" b="1" dirty="0">
                <a:ea typeface="+mn-lt"/>
                <a:cs typeface="+mn-lt"/>
              </a:rPr>
              <a:t> </a:t>
            </a:r>
            <a:r>
              <a:rPr lang="en-US" sz="2000" b="1" err="1">
                <a:ea typeface="+mn-lt"/>
                <a:cs typeface="+mn-lt"/>
              </a:rPr>
              <a:t>ajattelet</a:t>
            </a:r>
            <a:r>
              <a:rPr lang="en-US" sz="2000" b="1" dirty="0">
                <a:ea typeface="+mn-lt"/>
                <a:cs typeface="+mn-lt"/>
              </a:rPr>
              <a:t> </a:t>
            </a:r>
            <a:r>
              <a:rPr lang="en-US" sz="2000" b="1" err="1">
                <a:ea typeface="+mn-lt"/>
                <a:cs typeface="+mn-lt"/>
              </a:rPr>
              <a:t>niin</a:t>
            </a:r>
            <a:r>
              <a:rPr lang="en-US" sz="2000" b="1" dirty="0">
                <a:ea typeface="+mn-lt"/>
                <a:cs typeface="+mn-lt"/>
              </a:rPr>
              <a:t> </a:t>
            </a:r>
            <a:r>
              <a:rPr lang="en-US" sz="2000" b="1" err="1">
                <a:ea typeface="+mn-lt"/>
                <a:cs typeface="+mn-lt"/>
              </a:rPr>
              <a:t>kuin</a:t>
            </a:r>
            <a:r>
              <a:rPr lang="en-US" sz="2000" b="1" dirty="0">
                <a:ea typeface="+mn-lt"/>
                <a:cs typeface="+mn-lt"/>
              </a:rPr>
              <a:t> </a:t>
            </a:r>
            <a:r>
              <a:rPr lang="en-US" sz="2000" b="1" err="1">
                <a:ea typeface="+mn-lt"/>
                <a:cs typeface="+mn-lt"/>
              </a:rPr>
              <a:t>ajattelet</a:t>
            </a:r>
            <a:r>
              <a:rPr lang="en-US" sz="2000" b="1" dirty="0">
                <a:ea typeface="+mn-lt"/>
                <a:cs typeface="+mn-lt"/>
              </a:rPr>
              <a:t>. </a:t>
            </a:r>
            <a:endParaRPr lang="en-US" sz="2000" dirty="0">
              <a:cs typeface="Calibri"/>
            </a:endParaRPr>
          </a:p>
          <a:p>
            <a:r>
              <a:rPr lang="en-US" sz="2000" b="1" err="1">
                <a:ea typeface="+mn-lt"/>
                <a:cs typeface="+mn-lt"/>
              </a:rPr>
              <a:t>Perustele</a:t>
            </a:r>
            <a:r>
              <a:rPr lang="en-US" sz="2000" b="1" dirty="0">
                <a:ea typeface="+mn-lt"/>
                <a:cs typeface="+mn-lt"/>
              </a:rPr>
              <a:t> </a:t>
            </a:r>
            <a:r>
              <a:rPr lang="en-US" sz="2000" b="1" err="1">
                <a:ea typeface="+mn-lt"/>
                <a:cs typeface="+mn-lt"/>
              </a:rPr>
              <a:t>monipuolisesti</a:t>
            </a:r>
            <a:r>
              <a:rPr lang="en-US" sz="2000" b="1" dirty="0">
                <a:ea typeface="+mn-lt"/>
                <a:cs typeface="+mn-lt"/>
              </a:rPr>
              <a:t> tai </a:t>
            </a:r>
            <a:r>
              <a:rPr lang="en-US" sz="2000" b="1" err="1">
                <a:ea typeface="+mn-lt"/>
                <a:cs typeface="+mn-lt"/>
              </a:rPr>
              <a:t>yllättävästi</a:t>
            </a:r>
            <a:r>
              <a:rPr lang="en-US" sz="2000" b="1" dirty="0">
                <a:ea typeface="+mn-lt"/>
                <a:cs typeface="+mn-lt"/>
              </a:rPr>
              <a:t>. </a:t>
            </a:r>
            <a:endParaRPr lang="en-US" sz="2000" dirty="0">
              <a:cs typeface="Calibri"/>
            </a:endParaRPr>
          </a:p>
          <a:p>
            <a:r>
              <a:rPr lang="en-US" sz="2000" b="1" err="1">
                <a:ea typeface="+mn-lt"/>
                <a:cs typeface="+mn-lt"/>
              </a:rPr>
              <a:t>Hyödynnä</a:t>
            </a:r>
            <a:r>
              <a:rPr lang="en-US" sz="2000" b="1" dirty="0">
                <a:ea typeface="+mn-lt"/>
                <a:cs typeface="+mn-lt"/>
              </a:rPr>
              <a:t> </a:t>
            </a:r>
            <a:r>
              <a:rPr lang="en-US" sz="2000" b="1" err="1">
                <a:ea typeface="+mn-lt"/>
                <a:cs typeface="+mn-lt"/>
              </a:rPr>
              <a:t>tietojasi</a:t>
            </a:r>
            <a:r>
              <a:rPr lang="en-US" sz="2000" b="1" dirty="0">
                <a:ea typeface="+mn-lt"/>
                <a:cs typeface="+mn-lt"/>
              </a:rPr>
              <a:t> ja </a:t>
            </a:r>
            <a:r>
              <a:rPr lang="en-US" sz="2000" b="1" err="1">
                <a:ea typeface="+mn-lt"/>
                <a:cs typeface="+mn-lt"/>
              </a:rPr>
              <a:t>kaikkea</a:t>
            </a:r>
            <a:r>
              <a:rPr lang="en-US" sz="2000" b="1" dirty="0">
                <a:ea typeface="+mn-lt"/>
                <a:cs typeface="+mn-lt"/>
              </a:rPr>
              <a:t> </a:t>
            </a:r>
            <a:r>
              <a:rPr lang="en-US" sz="2000" b="1" err="1">
                <a:ea typeface="+mn-lt"/>
                <a:cs typeface="+mn-lt"/>
              </a:rPr>
              <a:t>lukiossa</a:t>
            </a:r>
            <a:r>
              <a:rPr lang="en-US" sz="2000" b="1" dirty="0">
                <a:ea typeface="+mn-lt"/>
                <a:cs typeface="+mn-lt"/>
              </a:rPr>
              <a:t> ja </a:t>
            </a:r>
            <a:r>
              <a:rPr lang="en-US" sz="2000" b="1" err="1">
                <a:ea typeface="+mn-lt"/>
                <a:cs typeface="+mn-lt"/>
              </a:rPr>
              <a:t>muualla</a:t>
            </a:r>
            <a:r>
              <a:rPr lang="en-US" sz="2000" b="1" dirty="0">
                <a:ea typeface="+mn-lt"/>
                <a:cs typeface="+mn-lt"/>
              </a:rPr>
              <a:t> </a:t>
            </a:r>
            <a:r>
              <a:rPr lang="en-US" sz="2000" b="1" err="1">
                <a:ea typeface="+mn-lt"/>
                <a:cs typeface="+mn-lt"/>
              </a:rPr>
              <a:t>oppimaasi</a:t>
            </a:r>
            <a:r>
              <a:rPr lang="en-US" sz="2000" b="1" dirty="0">
                <a:ea typeface="+mn-lt"/>
                <a:cs typeface="+mn-lt"/>
              </a:rPr>
              <a:t>: </a:t>
            </a:r>
            <a:r>
              <a:rPr lang="en-US" sz="2000" b="1" err="1">
                <a:ea typeface="+mn-lt"/>
                <a:cs typeface="+mn-lt"/>
              </a:rPr>
              <a:t>ujuta</a:t>
            </a:r>
            <a:r>
              <a:rPr lang="en-US" sz="2000" b="1" dirty="0">
                <a:ea typeface="+mn-lt"/>
                <a:cs typeface="+mn-lt"/>
              </a:rPr>
              <a:t> </a:t>
            </a:r>
            <a:r>
              <a:rPr lang="en-US" sz="2000" b="1" err="1">
                <a:ea typeface="+mn-lt"/>
                <a:cs typeface="+mn-lt"/>
              </a:rPr>
              <a:t>yleissivistyksesi</a:t>
            </a:r>
            <a:r>
              <a:rPr lang="en-US" sz="2000" b="1" dirty="0">
                <a:ea typeface="+mn-lt"/>
                <a:cs typeface="+mn-lt"/>
              </a:rPr>
              <a:t> </a:t>
            </a:r>
            <a:r>
              <a:rPr lang="en-US" sz="2000" b="1" err="1">
                <a:ea typeface="+mn-lt"/>
                <a:cs typeface="+mn-lt"/>
              </a:rPr>
              <a:t>tekstiin</a:t>
            </a:r>
            <a:r>
              <a:rPr lang="en-US" sz="2000" b="1" dirty="0">
                <a:ea typeface="+mn-lt"/>
                <a:cs typeface="+mn-lt"/>
              </a:rPr>
              <a:t>! </a:t>
            </a:r>
            <a:endParaRPr lang="en-US" sz="2000" b="1" dirty="0">
              <a:cs typeface="Calibri"/>
            </a:endParaRPr>
          </a:p>
          <a:p>
            <a:r>
              <a:rPr lang="en-US" sz="2000" b="1" dirty="0">
                <a:ea typeface="+mn-lt"/>
                <a:cs typeface="+mn-lt"/>
              </a:rPr>
              <a:t>Etsi </a:t>
            </a:r>
            <a:r>
              <a:rPr lang="en-US" sz="2000" b="1" err="1">
                <a:ea typeface="+mn-lt"/>
                <a:cs typeface="+mn-lt"/>
              </a:rPr>
              <a:t>lisätietoja</a:t>
            </a:r>
            <a:r>
              <a:rPr lang="en-US" sz="2000" b="1" dirty="0">
                <a:ea typeface="+mn-lt"/>
                <a:cs typeface="+mn-lt"/>
              </a:rPr>
              <a:t>, </a:t>
            </a:r>
            <a:r>
              <a:rPr lang="en-US" sz="2000" b="1" err="1">
                <a:ea typeface="+mn-lt"/>
                <a:cs typeface="+mn-lt"/>
              </a:rPr>
              <a:t>jotta</a:t>
            </a:r>
            <a:r>
              <a:rPr lang="en-US" sz="2000" b="1" dirty="0">
                <a:ea typeface="+mn-lt"/>
                <a:cs typeface="+mn-lt"/>
              </a:rPr>
              <a:t> </a:t>
            </a:r>
            <a:r>
              <a:rPr lang="en-US" sz="2000" b="1" err="1">
                <a:ea typeface="+mn-lt"/>
                <a:cs typeface="+mn-lt"/>
              </a:rPr>
              <a:t>voit</a:t>
            </a:r>
            <a:r>
              <a:rPr lang="en-US" sz="2000" b="1" dirty="0">
                <a:ea typeface="+mn-lt"/>
                <a:cs typeface="+mn-lt"/>
              </a:rPr>
              <a:t> </a:t>
            </a:r>
            <a:r>
              <a:rPr lang="en-US" sz="2000" b="1" err="1">
                <a:ea typeface="+mn-lt"/>
                <a:cs typeface="+mn-lt"/>
              </a:rPr>
              <a:t>tarjota</a:t>
            </a:r>
            <a:r>
              <a:rPr lang="en-US" sz="2000" b="1" dirty="0">
                <a:ea typeface="+mn-lt"/>
                <a:cs typeface="+mn-lt"/>
              </a:rPr>
              <a:t> </a:t>
            </a:r>
            <a:r>
              <a:rPr lang="en-US" sz="2000" b="1" err="1">
                <a:ea typeface="+mn-lt"/>
                <a:cs typeface="+mn-lt"/>
              </a:rPr>
              <a:t>lukijalle</a:t>
            </a:r>
            <a:r>
              <a:rPr lang="en-US" sz="2000" b="1" dirty="0">
                <a:ea typeface="+mn-lt"/>
                <a:cs typeface="+mn-lt"/>
              </a:rPr>
              <a:t> </a:t>
            </a:r>
            <a:r>
              <a:rPr lang="en-US" sz="2000" b="1" err="1">
                <a:ea typeface="+mn-lt"/>
                <a:cs typeface="+mn-lt"/>
              </a:rPr>
              <a:t>uusia</a:t>
            </a:r>
            <a:r>
              <a:rPr lang="en-US" sz="2000" b="1" dirty="0">
                <a:ea typeface="+mn-lt"/>
                <a:cs typeface="+mn-lt"/>
              </a:rPr>
              <a:t> ja </a:t>
            </a:r>
            <a:r>
              <a:rPr lang="en-US" sz="2000" b="1" err="1">
                <a:ea typeface="+mn-lt"/>
                <a:cs typeface="+mn-lt"/>
              </a:rPr>
              <a:t>kiinnostavia</a:t>
            </a:r>
            <a:r>
              <a:rPr lang="en-US" sz="2000" b="1" dirty="0">
                <a:ea typeface="+mn-lt"/>
                <a:cs typeface="+mn-lt"/>
              </a:rPr>
              <a:t> </a:t>
            </a:r>
            <a:r>
              <a:rPr lang="en-US" sz="2000" b="1" err="1">
                <a:ea typeface="+mn-lt"/>
                <a:cs typeface="+mn-lt"/>
              </a:rPr>
              <a:t>tietoja</a:t>
            </a:r>
            <a:r>
              <a:rPr lang="en-US" sz="2000" b="1" dirty="0">
                <a:ea typeface="+mn-lt"/>
                <a:cs typeface="+mn-lt"/>
              </a:rPr>
              <a:t>. </a:t>
            </a:r>
            <a:endParaRPr lang="en-US" sz="2000" dirty="0">
              <a:cs typeface="Calibri"/>
            </a:endParaRPr>
          </a:p>
          <a:p>
            <a:r>
              <a:rPr lang="en-US" sz="2000" b="1" dirty="0">
                <a:ea typeface="+mn-lt"/>
                <a:cs typeface="+mn-lt"/>
              </a:rPr>
              <a:t>Etsi </a:t>
            </a:r>
            <a:r>
              <a:rPr lang="en-US" sz="2000" b="1" err="1">
                <a:ea typeface="+mn-lt"/>
                <a:cs typeface="+mn-lt"/>
              </a:rPr>
              <a:t>tekstiisi</a:t>
            </a:r>
            <a:r>
              <a:rPr lang="en-US" sz="2000" b="1" dirty="0">
                <a:ea typeface="+mn-lt"/>
                <a:cs typeface="+mn-lt"/>
              </a:rPr>
              <a:t> </a:t>
            </a:r>
            <a:r>
              <a:rPr lang="en-US" sz="2000" b="1" err="1">
                <a:ea typeface="+mn-lt"/>
                <a:cs typeface="+mn-lt"/>
              </a:rPr>
              <a:t>myös</a:t>
            </a:r>
            <a:r>
              <a:rPr lang="en-US" sz="2000" b="1" dirty="0">
                <a:ea typeface="+mn-lt"/>
                <a:cs typeface="+mn-lt"/>
              </a:rPr>
              <a:t> </a:t>
            </a:r>
            <a:r>
              <a:rPr lang="en-US" sz="2000" b="1" err="1">
                <a:ea typeface="+mn-lt"/>
                <a:cs typeface="+mn-lt"/>
              </a:rPr>
              <a:t>yksityiskohtia</a:t>
            </a:r>
            <a:r>
              <a:rPr lang="en-US" sz="2000" b="1" dirty="0">
                <a:ea typeface="+mn-lt"/>
                <a:cs typeface="+mn-lt"/>
              </a:rPr>
              <a:t> ja </a:t>
            </a:r>
            <a:r>
              <a:rPr lang="en-US" sz="2000" b="1" err="1">
                <a:ea typeface="+mn-lt"/>
                <a:cs typeface="+mn-lt"/>
              </a:rPr>
              <a:t>anekdootteja</a:t>
            </a:r>
            <a:r>
              <a:rPr lang="en-US" sz="2000" b="1" dirty="0">
                <a:ea typeface="+mn-lt"/>
                <a:cs typeface="+mn-lt"/>
              </a:rPr>
              <a:t>, </a:t>
            </a:r>
            <a:r>
              <a:rPr lang="en-US" sz="2000" b="1" err="1">
                <a:ea typeface="+mn-lt"/>
                <a:cs typeface="+mn-lt"/>
              </a:rPr>
              <a:t>sillä</a:t>
            </a:r>
            <a:r>
              <a:rPr lang="en-US" sz="2000" b="1" dirty="0">
                <a:ea typeface="+mn-lt"/>
                <a:cs typeface="+mn-lt"/>
              </a:rPr>
              <a:t> ne </a:t>
            </a:r>
            <a:r>
              <a:rPr lang="en-US" sz="2000" b="1" err="1">
                <a:ea typeface="+mn-lt"/>
                <a:cs typeface="+mn-lt"/>
              </a:rPr>
              <a:t>jäävät</a:t>
            </a:r>
            <a:r>
              <a:rPr lang="en-US" sz="2000" b="1" dirty="0">
                <a:ea typeface="+mn-lt"/>
                <a:cs typeface="+mn-lt"/>
              </a:rPr>
              <a:t> </a:t>
            </a:r>
            <a:r>
              <a:rPr lang="en-US" sz="2000" b="1" err="1">
                <a:ea typeface="+mn-lt"/>
                <a:cs typeface="+mn-lt"/>
              </a:rPr>
              <a:t>mieleen</a:t>
            </a:r>
            <a:r>
              <a:rPr lang="en-US" sz="2000" b="1" dirty="0">
                <a:ea typeface="+mn-lt"/>
                <a:cs typeface="+mn-lt"/>
              </a:rPr>
              <a:t> ja </a:t>
            </a:r>
            <a:r>
              <a:rPr lang="en-US" sz="2000" b="1" err="1">
                <a:ea typeface="+mn-lt"/>
                <a:cs typeface="+mn-lt"/>
              </a:rPr>
              <a:t>tekevät</a:t>
            </a:r>
            <a:r>
              <a:rPr lang="en-US" sz="2000" b="1" dirty="0">
                <a:ea typeface="+mn-lt"/>
                <a:cs typeface="+mn-lt"/>
              </a:rPr>
              <a:t> </a:t>
            </a:r>
            <a:r>
              <a:rPr lang="en-US" sz="2000" b="1" err="1">
                <a:ea typeface="+mn-lt"/>
                <a:cs typeface="+mn-lt"/>
              </a:rPr>
              <a:t>tekstistä</a:t>
            </a:r>
            <a:r>
              <a:rPr lang="en-US" sz="2000" b="1" dirty="0">
                <a:ea typeface="+mn-lt"/>
                <a:cs typeface="+mn-lt"/>
              </a:rPr>
              <a:t> </a:t>
            </a:r>
            <a:r>
              <a:rPr lang="en-US" sz="2000" b="1" err="1">
                <a:ea typeface="+mn-lt"/>
                <a:cs typeface="+mn-lt"/>
              </a:rPr>
              <a:t>persoonallisen</a:t>
            </a:r>
            <a:r>
              <a:rPr lang="en-US" sz="2000" b="1" dirty="0">
                <a:ea typeface="+mn-lt"/>
                <a:cs typeface="+mn-lt"/>
              </a:rPr>
              <a:t>. </a:t>
            </a:r>
            <a:r>
              <a:rPr lang="en-US" sz="2000" b="1" err="1">
                <a:ea typeface="+mn-lt"/>
                <a:cs typeface="+mn-lt"/>
              </a:rPr>
              <a:t>Mieti</a:t>
            </a:r>
            <a:r>
              <a:rPr lang="en-US" sz="2000" b="1" dirty="0">
                <a:ea typeface="+mn-lt"/>
                <a:cs typeface="+mn-lt"/>
              </a:rPr>
              <a:t> </a:t>
            </a:r>
            <a:r>
              <a:rPr lang="en-US" sz="2000" b="1" err="1">
                <a:ea typeface="+mn-lt"/>
                <a:cs typeface="+mn-lt"/>
              </a:rPr>
              <a:t>etenkin</a:t>
            </a:r>
            <a:r>
              <a:rPr lang="en-US" sz="2000" b="1" dirty="0">
                <a:ea typeface="+mn-lt"/>
                <a:cs typeface="+mn-lt"/>
              </a:rPr>
              <a:t>, </a:t>
            </a:r>
            <a:r>
              <a:rPr lang="en-US" sz="2000" b="1" err="1">
                <a:ea typeface="+mn-lt"/>
                <a:cs typeface="+mn-lt"/>
              </a:rPr>
              <a:t>miten</a:t>
            </a:r>
            <a:r>
              <a:rPr lang="en-US" sz="2000" b="1" dirty="0">
                <a:ea typeface="+mn-lt"/>
                <a:cs typeface="+mn-lt"/>
              </a:rPr>
              <a:t> </a:t>
            </a:r>
            <a:r>
              <a:rPr lang="en-US" sz="2000" b="1" err="1">
                <a:ea typeface="+mn-lt"/>
                <a:cs typeface="+mn-lt"/>
              </a:rPr>
              <a:t>perustiedot</a:t>
            </a:r>
            <a:r>
              <a:rPr lang="en-US" sz="2000" b="1" dirty="0">
                <a:ea typeface="+mn-lt"/>
                <a:cs typeface="+mn-lt"/>
              </a:rPr>
              <a:t> </a:t>
            </a:r>
            <a:r>
              <a:rPr lang="en-US" sz="2000" b="1" err="1">
                <a:ea typeface="+mn-lt"/>
                <a:cs typeface="+mn-lt"/>
              </a:rPr>
              <a:t>voisi</a:t>
            </a:r>
            <a:r>
              <a:rPr lang="en-US" sz="2000" b="1" dirty="0">
                <a:ea typeface="+mn-lt"/>
                <a:cs typeface="+mn-lt"/>
              </a:rPr>
              <a:t> </a:t>
            </a:r>
            <a:r>
              <a:rPr lang="en-US" sz="2000" b="1" err="1">
                <a:ea typeface="+mn-lt"/>
                <a:cs typeface="+mn-lt"/>
              </a:rPr>
              <a:t>kertoa</a:t>
            </a:r>
            <a:r>
              <a:rPr lang="en-US" sz="2000" b="1" dirty="0">
                <a:ea typeface="+mn-lt"/>
                <a:cs typeface="+mn-lt"/>
              </a:rPr>
              <a:t> </a:t>
            </a:r>
            <a:r>
              <a:rPr lang="en-US" sz="2000" b="1" err="1">
                <a:ea typeface="+mn-lt"/>
                <a:cs typeface="+mn-lt"/>
              </a:rPr>
              <a:t>kiinnostavasti</a:t>
            </a:r>
            <a:r>
              <a:rPr lang="en-US" sz="2000" b="1" dirty="0">
                <a:ea typeface="+mn-lt"/>
                <a:cs typeface="+mn-lt"/>
              </a:rPr>
              <a:t>. </a:t>
            </a:r>
            <a:endParaRPr lang="en-US" sz="2000" dirty="0">
              <a:cs typeface="Calibri"/>
            </a:endParaRPr>
          </a:p>
          <a:p>
            <a:r>
              <a:rPr lang="en-US" sz="2000" b="1" err="1">
                <a:ea typeface="+mn-lt"/>
                <a:cs typeface="+mn-lt"/>
              </a:rPr>
              <a:t>Käytä</a:t>
            </a:r>
            <a:r>
              <a:rPr lang="en-US" sz="2000" b="1" dirty="0">
                <a:ea typeface="+mn-lt"/>
                <a:cs typeface="+mn-lt"/>
              </a:rPr>
              <a:t> </a:t>
            </a:r>
            <a:r>
              <a:rPr lang="en-US" sz="2000" b="1" err="1">
                <a:ea typeface="+mn-lt"/>
                <a:cs typeface="+mn-lt"/>
              </a:rPr>
              <a:t>persoonallisia</a:t>
            </a:r>
            <a:r>
              <a:rPr lang="en-US" sz="2000" b="1" dirty="0">
                <a:ea typeface="+mn-lt"/>
                <a:cs typeface="+mn-lt"/>
              </a:rPr>
              <a:t> </a:t>
            </a:r>
            <a:r>
              <a:rPr lang="en-US" sz="2000" b="1" err="1">
                <a:ea typeface="+mn-lt"/>
                <a:cs typeface="+mn-lt"/>
              </a:rPr>
              <a:t>sanavalintoja</a:t>
            </a:r>
            <a:r>
              <a:rPr lang="en-US" sz="2000" b="1" dirty="0">
                <a:ea typeface="+mn-lt"/>
                <a:cs typeface="+mn-lt"/>
              </a:rPr>
              <a:t>, </a:t>
            </a:r>
            <a:r>
              <a:rPr lang="en-US" sz="2000" b="1" err="1">
                <a:ea typeface="+mn-lt"/>
                <a:cs typeface="+mn-lt"/>
              </a:rPr>
              <a:t>kielikuvia</a:t>
            </a:r>
            <a:r>
              <a:rPr lang="en-US" sz="2000" b="1" dirty="0">
                <a:ea typeface="+mn-lt"/>
                <a:cs typeface="+mn-lt"/>
              </a:rPr>
              <a:t> ja </a:t>
            </a:r>
            <a:r>
              <a:rPr lang="en-US" sz="2000" b="1" err="1">
                <a:ea typeface="+mn-lt"/>
                <a:cs typeface="+mn-lt"/>
              </a:rPr>
              <a:t>muita</a:t>
            </a:r>
            <a:r>
              <a:rPr lang="en-US" sz="2000" b="1" dirty="0">
                <a:ea typeface="+mn-lt"/>
                <a:cs typeface="+mn-lt"/>
              </a:rPr>
              <a:t> </a:t>
            </a:r>
            <a:r>
              <a:rPr lang="en-US" sz="2000" b="1" err="1">
                <a:ea typeface="+mn-lt"/>
                <a:cs typeface="+mn-lt"/>
              </a:rPr>
              <a:t>ilmauksia</a:t>
            </a:r>
            <a:r>
              <a:rPr lang="en-US" sz="2000" b="1" dirty="0">
                <a:ea typeface="+mn-lt"/>
                <a:cs typeface="+mn-lt"/>
              </a:rPr>
              <a:t>, </a:t>
            </a:r>
            <a:r>
              <a:rPr lang="en-US" sz="2000" b="1" err="1">
                <a:ea typeface="+mn-lt"/>
                <a:cs typeface="+mn-lt"/>
              </a:rPr>
              <a:t>jos</a:t>
            </a:r>
            <a:r>
              <a:rPr lang="en-US" sz="2000" b="1" dirty="0">
                <a:ea typeface="+mn-lt"/>
                <a:cs typeface="+mn-lt"/>
              </a:rPr>
              <a:t> ne </a:t>
            </a:r>
            <a:r>
              <a:rPr lang="en-US" sz="2000" b="1" err="1">
                <a:ea typeface="+mn-lt"/>
                <a:cs typeface="+mn-lt"/>
              </a:rPr>
              <a:t>tuntuvat</a:t>
            </a:r>
            <a:r>
              <a:rPr lang="en-US" sz="2000" b="1" dirty="0">
                <a:ea typeface="+mn-lt"/>
                <a:cs typeface="+mn-lt"/>
              </a:rPr>
              <a:t> </a:t>
            </a:r>
            <a:r>
              <a:rPr lang="en-US" sz="2000" b="1" err="1">
                <a:ea typeface="+mn-lt"/>
                <a:cs typeface="+mn-lt"/>
              </a:rPr>
              <a:t>luontevilta</a:t>
            </a:r>
            <a:r>
              <a:rPr lang="en-US" sz="2000" b="1" dirty="0">
                <a:ea typeface="+mn-lt"/>
                <a:cs typeface="+mn-lt"/>
              </a:rPr>
              <a:t> </a:t>
            </a:r>
            <a:r>
              <a:rPr lang="en-US" sz="2000" b="1" err="1">
                <a:ea typeface="+mn-lt"/>
                <a:cs typeface="+mn-lt"/>
              </a:rPr>
              <a:t>eivätkä</a:t>
            </a:r>
            <a:r>
              <a:rPr lang="en-US" sz="2000" b="1" dirty="0">
                <a:ea typeface="+mn-lt"/>
                <a:cs typeface="+mn-lt"/>
              </a:rPr>
              <a:t> </a:t>
            </a:r>
            <a:r>
              <a:rPr lang="en-US" sz="2000" b="1" err="1">
                <a:ea typeface="+mn-lt"/>
                <a:cs typeface="+mn-lt"/>
              </a:rPr>
              <a:t>erikoisuudentavoittelulta</a:t>
            </a:r>
            <a:r>
              <a:rPr lang="en-US" sz="2000" b="1" dirty="0">
                <a:ea typeface="+mn-lt"/>
                <a:cs typeface="+mn-lt"/>
              </a:rPr>
              <a:t>. </a:t>
            </a:r>
            <a:br>
              <a:rPr lang="en-US" sz="1400" dirty="0"/>
            </a:br>
            <a:endParaRPr lang="en-US" sz="1400">
              <a:cs typeface="Calibri"/>
            </a:endParaRPr>
          </a:p>
        </p:txBody>
      </p:sp>
      <p:sp>
        <p:nvSpPr>
          <p:cNvPr id="20" name="Rectangle 1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96396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lta ja hopea tähdet">
            <a:extLst>
              <a:ext uri="{FF2B5EF4-FFF2-40B4-BE49-F238E27FC236}">
                <a16:creationId xmlns:a16="http://schemas.microsoft.com/office/drawing/2014/main" id="{B8B63ECF-35F4-31F5-4510-A5D573C02E32}"/>
              </a:ext>
            </a:extLst>
          </p:cNvPr>
          <p:cNvPicPr>
            <a:picLocks noChangeAspect="1"/>
          </p:cNvPicPr>
          <p:nvPr/>
        </p:nvPicPr>
        <p:blipFill rotWithShape="1">
          <a:blip r:embed="rId2">
            <a:alphaModFix amt="35000"/>
          </a:blip>
          <a:srcRect t="7865" b="7865"/>
          <a:stretch/>
        </p:blipFill>
        <p:spPr>
          <a:xfrm>
            <a:off x="-1" y="10"/>
            <a:ext cx="12192001" cy="6857990"/>
          </a:xfrm>
          <a:prstGeom prst="rect">
            <a:avLst/>
          </a:prstGeom>
        </p:spPr>
      </p:pic>
      <p:sp>
        <p:nvSpPr>
          <p:cNvPr id="2" name="Otsikko 1">
            <a:extLst>
              <a:ext uri="{FF2B5EF4-FFF2-40B4-BE49-F238E27FC236}">
                <a16:creationId xmlns:a16="http://schemas.microsoft.com/office/drawing/2014/main" id="{3B36B0AA-382F-7E92-5619-7683BFAD46B2}"/>
              </a:ext>
            </a:extLst>
          </p:cNvPr>
          <p:cNvSpPr>
            <a:spLocks noGrp="1"/>
          </p:cNvSpPr>
          <p:nvPr>
            <p:ph type="title"/>
          </p:nvPr>
        </p:nvSpPr>
        <p:spPr>
          <a:xfrm>
            <a:off x="838200" y="365125"/>
            <a:ext cx="10515600" cy="1325563"/>
          </a:xfrm>
        </p:spPr>
        <p:txBody>
          <a:bodyPr>
            <a:normAutofit/>
          </a:bodyPr>
          <a:lstStyle/>
          <a:p>
            <a:r>
              <a:rPr lang="fi-FI" sz="4800" b="1" dirty="0">
                <a:solidFill>
                  <a:srgbClr val="FFFFFF"/>
                </a:solidFill>
                <a:cs typeface="Calibri Light"/>
              </a:rPr>
              <a:t>Suunnittele tekstin rakenne</a:t>
            </a:r>
            <a:endParaRPr lang="fi-FI" sz="4800" b="1" dirty="0">
              <a:solidFill>
                <a:srgbClr val="FFFFFF"/>
              </a:solidFill>
            </a:endParaRPr>
          </a:p>
        </p:txBody>
      </p:sp>
      <p:graphicFrame>
        <p:nvGraphicFramePr>
          <p:cNvPr id="22" name="Content Placeholder 7">
            <a:extLst>
              <a:ext uri="{FF2B5EF4-FFF2-40B4-BE49-F238E27FC236}">
                <a16:creationId xmlns:a16="http://schemas.microsoft.com/office/drawing/2014/main" id="{3A116F48-0F7D-7DC3-1E7E-5018B45BCFC9}"/>
              </a:ext>
            </a:extLst>
          </p:cNvPr>
          <p:cNvGraphicFramePr>
            <a:graphicFrameLocks noGrp="1"/>
          </p:cNvGraphicFramePr>
          <p:nvPr>
            <p:ph idx="1"/>
            <p:extLst>
              <p:ext uri="{D42A27DB-BD31-4B8C-83A1-F6EECF244321}">
                <p14:modId xmlns:p14="http://schemas.microsoft.com/office/powerpoint/2010/main" val="40663727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647887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62E88541-F013-CCF5-458E-3E66EB38CBF3}"/>
              </a:ext>
            </a:extLst>
          </p:cNvPr>
          <p:cNvSpPr>
            <a:spLocks noGrp="1"/>
          </p:cNvSpPr>
          <p:nvPr>
            <p:ph type="title"/>
          </p:nvPr>
        </p:nvSpPr>
        <p:spPr>
          <a:xfrm>
            <a:off x="838200" y="1412488"/>
            <a:ext cx="2899189" cy="4363844"/>
          </a:xfrm>
        </p:spPr>
        <p:txBody>
          <a:bodyPr anchor="t">
            <a:normAutofit/>
          </a:bodyPr>
          <a:lstStyle/>
          <a:p>
            <a:r>
              <a:rPr lang="fi-FI" sz="5400" b="1" i="1" dirty="0">
                <a:solidFill>
                  <a:srgbClr val="FFFFFF"/>
                </a:solidFill>
                <a:cs typeface="Calibri Light"/>
              </a:rPr>
              <a:t>VINKKI </a:t>
            </a:r>
            <a:endParaRPr lang="fi-FI" sz="5400" b="1" i="1" dirty="0">
              <a:solidFill>
                <a:srgbClr val="FFFFFF"/>
              </a:solidFill>
            </a:endParaRPr>
          </a:p>
        </p:txBody>
      </p:sp>
      <p:sp>
        <p:nvSpPr>
          <p:cNvPr id="3" name="Sisällön paikkamerkki 2">
            <a:extLst>
              <a:ext uri="{FF2B5EF4-FFF2-40B4-BE49-F238E27FC236}">
                <a16:creationId xmlns:a16="http://schemas.microsoft.com/office/drawing/2014/main" id="{976174D2-43E4-1CBC-EB28-4D1CE030E792}"/>
              </a:ext>
            </a:extLst>
          </p:cNvPr>
          <p:cNvSpPr>
            <a:spLocks noGrp="1"/>
          </p:cNvSpPr>
          <p:nvPr>
            <p:ph sz="half" idx="1"/>
          </p:nvPr>
        </p:nvSpPr>
        <p:spPr>
          <a:xfrm>
            <a:off x="4380855" y="1412489"/>
            <a:ext cx="3427283" cy="4363844"/>
          </a:xfrm>
        </p:spPr>
        <p:txBody>
          <a:bodyPr vert="horz" lIns="91440" tIns="45720" rIns="91440" bIns="45720" rtlCol="0" anchor="t">
            <a:normAutofit/>
          </a:bodyPr>
          <a:lstStyle/>
          <a:p>
            <a:r>
              <a:rPr lang="fi-FI" sz="2000" b="1" dirty="0">
                <a:cs typeface="Calibri"/>
              </a:rPr>
              <a:t> Hyödynnä EOAOAOYO-muistisääntöä:</a:t>
            </a:r>
            <a:endParaRPr lang="fi-FI" sz="2000" b="1" dirty="0"/>
          </a:p>
          <a:p>
            <a:r>
              <a:rPr lang="fi-FI" sz="2000" dirty="0">
                <a:cs typeface="Calibri"/>
              </a:rPr>
              <a:t> Jos etenet esseessä loogisesti esimerkin, omien päätelmien ja aineistoon viittaamisen välillä ja esittelet lopuksi yhteenvedon ja oman ajatuksen, saat aikaan rakenteellisesti toimivan esseen:</a:t>
            </a:r>
            <a:endParaRPr lang="fi-FI" sz="2000" dirty="0"/>
          </a:p>
          <a:p>
            <a:endParaRPr lang="fi-FI" sz="2000"/>
          </a:p>
          <a:p>
            <a:endParaRPr lang="fi-FI" sz="2000">
              <a:cs typeface="Calibri"/>
            </a:endParaRP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Sisällön paikkamerkki 3">
            <a:extLst>
              <a:ext uri="{FF2B5EF4-FFF2-40B4-BE49-F238E27FC236}">
                <a16:creationId xmlns:a16="http://schemas.microsoft.com/office/drawing/2014/main" id="{CDEA24CB-D20C-5B4C-3E0F-6B9AEEDF3562}"/>
              </a:ext>
            </a:extLst>
          </p:cNvPr>
          <p:cNvSpPr>
            <a:spLocks noGrp="1"/>
          </p:cNvSpPr>
          <p:nvPr>
            <p:ph sz="half" idx="2"/>
          </p:nvPr>
        </p:nvSpPr>
        <p:spPr>
          <a:xfrm>
            <a:off x="8451604" y="1412489"/>
            <a:ext cx="3197701" cy="4363844"/>
          </a:xfrm>
        </p:spPr>
        <p:txBody>
          <a:bodyPr vert="horz" lIns="91440" tIns="45720" rIns="91440" bIns="45720" rtlCol="0">
            <a:normAutofit/>
          </a:bodyPr>
          <a:lstStyle/>
          <a:p>
            <a:r>
              <a:rPr lang="fi-FI" sz="2000">
                <a:cs typeface="Calibri"/>
              </a:rPr>
              <a:t>Esimerkki</a:t>
            </a:r>
          </a:p>
          <a:p>
            <a:r>
              <a:rPr lang="fi-FI" sz="2000">
                <a:cs typeface="Calibri"/>
              </a:rPr>
              <a:t>Oma ajatus</a:t>
            </a:r>
          </a:p>
          <a:p>
            <a:r>
              <a:rPr lang="fi-FI" sz="2000">
                <a:cs typeface="Calibri"/>
              </a:rPr>
              <a:t>Aineisto</a:t>
            </a:r>
          </a:p>
          <a:p>
            <a:r>
              <a:rPr lang="fi-FI" sz="2000">
                <a:cs typeface="Calibri"/>
              </a:rPr>
              <a:t>Oma ajatus</a:t>
            </a:r>
          </a:p>
          <a:p>
            <a:r>
              <a:rPr lang="fi-FI" sz="2000">
                <a:cs typeface="Calibri"/>
              </a:rPr>
              <a:t>Aineisto</a:t>
            </a:r>
          </a:p>
          <a:p>
            <a:r>
              <a:rPr lang="fi-FI" sz="2000">
                <a:cs typeface="Calibri"/>
              </a:rPr>
              <a:t>Oma ajatus</a:t>
            </a:r>
          </a:p>
          <a:p>
            <a:r>
              <a:rPr lang="fi-FI" sz="2000">
                <a:cs typeface="Calibri"/>
              </a:rPr>
              <a:t>Yhteenveto</a:t>
            </a:r>
          </a:p>
          <a:p>
            <a:r>
              <a:rPr lang="fi-FI" sz="2000">
                <a:cs typeface="Calibri"/>
              </a:rPr>
              <a:t>Oma ajatus</a:t>
            </a:r>
            <a:endParaRPr lang="fi-FI" sz="2000"/>
          </a:p>
        </p:txBody>
      </p:sp>
      <p:pic>
        <p:nvPicPr>
          <p:cNvPr id="5" name="Kuva 5" descr="Naurava tyttö peukalo ylöspäin">
            <a:extLst>
              <a:ext uri="{FF2B5EF4-FFF2-40B4-BE49-F238E27FC236}">
                <a16:creationId xmlns:a16="http://schemas.microsoft.com/office/drawing/2014/main" id="{B89C281F-E501-BDCC-A3A7-C80E4EAA29BB}"/>
              </a:ext>
            </a:extLst>
          </p:cNvPr>
          <p:cNvPicPr>
            <a:picLocks noChangeAspect="1"/>
          </p:cNvPicPr>
          <p:nvPr/>
        </p:nvPicPr>
        <p:blipFill>
          <a:blip r:embed="rId2"/>
          <a:stretch>
            <a:fillRect/>
          </a:stretch>
        </p:blipFill>
        <p:spPr>
          <a:xfrm>
            <a:off x="119742" y="2464374"/>
            <a:ext cx="3820884" cy="2506195"/>
          </a:xfrm>
          <a:prstGeom prst="rect">
            <a:avLst/>
          </a:prstGeom>
        </p:spPr>
      </p:pic>
    </p:spTree>
    <p:extLst>
      <p:ext uri="{BB962C8B-B14F-4D97-AF65-F5344CB8AC3E}">
        <p14:creationId xmlns:p14="http://schemas.microsoft.com/office/powerpoint/2010/main" val="317266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182F91DD-4AB5-CE51-EA6C-533A9FBC8015}"/>
              </a:ext>
            </a:extLst>
          </p:cNvPr>
          <p:cNvSpPr>
            <a:spLocks noGrp="1"/>
          </p:cNvSpPr>
          <p:nvPr>
            <p:ph type="title"/>
          </p:nvPr>
        </p:nvSpPr>
        <p:spPr>
          <a:xfrm>
            <a:off x="1371597" y="348865"/>
            <a:ext cx="10044023" cy="877729"/>
          </a:xfrm>
        </p:spPr>
        <p:txBody>
          <a:bodyPr anchor="ctr">
            <a:normAutofit/>
          </a:bodyPr>
          <a:lstStyle/>
          <a:p>
            <a:r>
              <a:rPr lang="fi-FI" b="1" dirty="0">
                <a:solidFill>
                  <a:srgbClr val="FFFFFF"/>
                </a:solidFill>
                <a:cs typeface="Calibri Light"/>
              </a:rPr>
              <a:t>Kappale = ydinvirke + tukivirkkeet </a:t>
            </a:r>
          </a:p>
        </p:txBody>
      </p:sp>
      <p:graphicFrame>
        <p:nvGraphicFramePr>
          <p:cNvPr id="5" name="Sisällön paikkamerkki 2">
            <a:extLst>
              <a:ext uri="{FF2B5EF4-FFF2-40B4-BE49-F238E27FC236}">
                <a16:creationId xmlns:a16="http://schemas.microsoft.com/office/drawing/2014/main" id="{37A6FE3E-5F6D-9B5E-9D1A-89B890AD75B9}"/>
              </a:ext>
            </a:extLst>
          </p:cNvPr>
          <p:cNvGraphicFramePr>
            <a:graphicFrameLocks noGrp="1"/>
          </p:cNvGraphicFramePr>
          <p:nvPr>
            <p:ph idx="1"/>
            <p:extLst>
              <p:ext uri="{D42A27DB-BD31-4B8C-83A1-F6EECF244321}">
                <p14:modId xmlns:p14="http://schemas.microsoft.com/office/powerpoint/2010/main" val="394840576"/>
              </p:ext>
            </p:extLst>
          </p:nvPr>
        </p:nvGraphicFramePr>
        <p:xfrm>
          <a:off x="644056" y="1731580"/>
          <a:ext cx="11285016" cy="4573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5456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7C832EC-1D36-A77C-5016-C953EA77E09A}"/>
              </a:ext>
            </a:extLst>
          </p:cNvPr>
          <p:cNvSpPr>
            <a:spLocks noGrp="1"/>
          </p:cNvSpPr>
          <p:nvPr>
            <p:ph type="title"/>
          </p:nvPr>
        </p:nvSpPr>
        <p:spPr>
          <a:xfrm>
            <a:off x="6096000" y="365126"/>
            <a:ext cx="5003409" cy="689952"/>
          </a:xfrm>
        </p:spPr>
        <p:txBody>
          <a:bodyPr>
            <a:normAutofit fontScale="90000"/>
          </a:bodyPr>
          <a:lstStyle/>
          <a:p>
            <a:r>
              <a:rPr lang="fi-FI" b="1" dirty="0"/>
              <a:t>ALOITUS</a:t>
            </a:r>
          </a:p>
        </p:txBody>
      </p:sp>
      <p:pic>
        <p:nvPicPr>
          <p:cNvPr id="5" name="Kuva 4" descr="Mies ja lapsi koiran kanssa metsässä">
            <a:extLst>
              <a:ext uri="{FF2B5EF4-FFF2-40B4-BE49-F238E27FC236}">
                <a16:creationId xmlns:a16="http://schemas.microsoft.com/office/drawing/2014/main" id="{346C5F91-EDDA-B36D-6877-694BB8B0F758}"/>
              </a:ext>
            </a:extLst>
          </p:cNvPr>
          <p:cNvPicPr>
            <a:picLocks noChangeAspect="1"/>
          </p:cNvPicPr>
          <p:nvPr/>
        </p:nvPicPr>
        <p:blipFill rotWithShape="1">
          <a:blip r:embed="rId2">
            <a:extLst>
              <a:ext uri="{28A0092B-C50C-407E-A947-70E740481C1C}">
                <a14:useLocalDpi xmlns:a14="http://schemas.microsoft.com/office/drawing/2010/main" val="0"/>
              </a:ext>
            </a:extLst>
          </a:blip>
          <a:srcRect l="44703" r="-1" b="-1"/>
          <a:stretch/>
        </p:blipFill>
        <p:spPr>
          <a:xfrm>
            <a:off x="-126588" y="10"/>
            <a:ext cx="5964682"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Sisällön paikkamerkki 2">
            <a:extLst>
              <a:ext uri="{FF2B5EF4-FFF2-40B4-BE49-F238E27FC236}">
                <a16:creationId xmlns:a16="http://schemas.microsoft.com/office/drawing/2014/main" id="{216C8508-5537-FAB5-D680-30B7F9A8D161}"/>
              </a:ext>
            </a:extLst>
          </p:cNvPr>
          <p:cNvSpPr>
            <a:spLocks noGrp="1"/>
          </p:cNvSpPr>
          <p:nvPr>
            <p:ph idx="1"/>
          </p:nvPr>
        </p:nvSpPr>
        <p:spPr>
          <a:xfrm>
            <a:off x="5317588" y="1181686"/>
            <a:ext cx="6766560" cy="5311189"/>
          </a:xfrm>
        </p:spPr>
        <p:txBody>
          <a:bodyPr>
            <a:normAutofit/>
          </a:bodyPr>
          <a:lstStyle/>
          <a:p>
            <a:pPr marL="342900" lvl="0" indent="-342900">
              <a:buFont typeface="Wingdings" panose="05000000000000000000" pitchFamily="2" charset="2"/>
              <a:buChar char=""/>
            </a:pPr>
            <a:r>
              <a:rPr lang="fi-FI" sz="1600" dirty="0">
                <a:effectLst/>
                <a:latin typeface="Calibri" panose="020F0502020204030204" pitchFamily="34" charset="0"/>
                <a:ea typeface="Calibri" panose="020F0502020204030204" pitchFamily="34" charset="0"/>
                <a:cs typeface="Calibri" panose="020F0502020204030204" pitchFamily="34" charset="0"/>
              </a:rPr>
              <a:t>Anna itsestäsi heti alussa hyvä vaikutelma.</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i-FI" sz="1600" dirty="0">
                <a:effectLst/>
                <a:latin typeface="Calibri" panose="020F0502020204030204" pitchFamily="34" charset="0"/>
                <a:ea typeface="Calibri" panose="020F0502020204030204" pitchFamily="34" charset="0"/>
                <a:cs typeface="Calibri" panose="020F0502020204030204" pitchFamily="34" charset="0"/>
              </a:rPr>
              <a:t>Tuo esiin aiheen rajaus. </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i-FI" sz="1600" dirty="0">
                <a:effectLst/>
                <a:latin typeface="Calibri" panose="020F0502020204030204" pitchFamily="34" charset="0"/>
                <a:ea typeface="Calibri" panose="020F0502020204030204" pitchFamily="34" charset="0"/>
                <a:cs typeface="Calibri" panose="020F0502020204030204" pitchFamily="34" charset="0"/>
              </a:rPr>
              <a:t>Tee aloitusvirkkeestä lyhyehkö. </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i-FI" sz="1600" dirty="0">
                <a:effectLst/>
                <a:latin typeface="Calibri" panose="020F0502020204030204" pitchFamily="34" charset="0"/>
                <a:ea typeface="Calibri" panose="020F0502020204030204" pitchFamily="34" charset="0"/>
                <a:cs typeface="Calibri" panose="020F0502020204030204" pitchFamily="34" charset="0"/>
              </a:rPr>
              <a:t>Vältä itsestäänselvyyksiä ja latteuksia. (</a:t>
            </a:r>
            <a:r>
              <a:rPr lang="fi-FI" sz="1600" i="1" strike="sngStrike" dirty="0">
                <a:effectLst/>
                <a:latin typeface="Calibri" panose="020F0502020204030204" pitchFamily="34" charset="0"/>
                <a:ea typeface="Calibri" panose="020F0502020204030204" pitchFamily="34" charset="0"/>
                <a:cs typeface="Calibri" panose="020F0502020204030204" pitchFamily="34" charset="0"/>
              </a:rPr>
              <a:t>Suomessa on paljon metsiä.)</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fi-FI" sz="1600" dirty="0">
                <a:effectLst/>
                <a:latin typeface="Calibri" panose="020F0502020204030204" pitchFamily="34" charset="0"/>
                <a:ea typeface="Calibri" panose="020F0502020204030204" pitchFamily="34" charset="0"/>
                <a:cs typeface="Calibri" panose="020F0502020204030204" pitchFamily="34" charset="0"/>
              </a:rPr>
              <a:t>Älä yleistä. (</a:t>
            </a:r>
            <a:r>
              <a:rPr lang="fi-FI" sz="1600" i="1" strike="sngStrike" dirty="0">
                <a:effectLst/>
                <a:latin typeface="Calibri" panose="020F0502020204030204" pitchFamily="34" charset="0"/>
                <a:ea typeface="Calibri" panose="020F0502020204030204" pitchFamily="34" charset="0"/>
                <a:cs typeface="Calibri" panose="020F0502020204030204" pitchFamily="34" charset="0"/>
              </a:rPr>
              <a:t>Kaikki suomalaiset liikkuvat metsissä</a:t>
            </a:r>
            <a:r>
              <a:rPr lang="fi-FI" sz="1600" dirty="0">
                <a:effectLst/>
                <a:latin typeface="Calibri" panose="020F0502020204030204" pitchFamily="34" charset="0"/>
                <a:ea typeface="Calibri" panose="020F0502020204030204" pitchFamily="34" charset="0"/>
                <a:cs typeface="Calibri" panose="020F0502020204030204" pitchFamily="34" charset="0"/>
              </a:rPr>
              <a:t>.)</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Wingdings" panose="05000000000000000000" pitchFamily="2" charset="2"/>
              <a:buChar char=""/>
            </a:pPr>
            <a:r>
              <a:rPr lang="fi-FI" sz="1600" dirty="0">
                <a:effectLst/>
                <a:latin typeface="Calibri" panose="020F0502020204030204" pitchFamily="34" charset="0"/>
                <a:ea typeface="Calibri" panose="020F0502020204030204" pitchFamily="34" charset="0"/>
                <a:cs typeface="Calibri" panose="020F0502020204030204" pitchFamily="34" charset="0"/>
              </a:rPr>
              <a:t>Vältä kysymyksiä. </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i-FI" sz="1600" b="1" dirty="0">
                <a:effectLst/>
                <a:latin typeface="Calibri" panose="020F0502020204030204" pitchFamily="34" charset="0"/>
                <a:ea typeface="Calibri" panose="020F0502020204030204" pitchFamily="34" charset="0"/>
                <a:cs typeface="Calibri" panose="020F0502020204030204" pitchFamily="34" charset="0"/>
              </a:rPr>
              <a:t>Aloitustapoja</a:t>
            </a:r>
            <a:r>
              <a:rPr lang="fi-FI" sz="1600" dirty="0">
                <a:effectLst/>
                <a:latin typeface="Calibri" panose="020F0502020204030204" pitchFamily="34" charset="0"/>
                <a:ea typeface="Calibri" panose="020F0502020204030204" pitchFamily="34" charset="0"/>
                <a:cs typeface="Calibri" panose="020F0502020204030204" pitchFamily="34" charset="0"/>
              </a:rPr>
              <a:t>: </a:t>
            </a:r>
          </a:p>
          <a:p>
            <a:pPr marL="0" indent="0">
              <a:spcAft>
                <a:spcPts val="800"/>
              </a:spcAft>
              <a:buNone/>
            </a:pPr>
            <a:r>
              <a:rPr lang="fi-FI" sz="1600" dirty="0">
                <a:effectLst/>
                <a:latin typeface="Calibri" panose="020F0502020204030204" pitchFamily="34" charset="0"/>
                <a:ea typeface="Calibri" panose="020F0502020204030204" pitchFamily="34" charset="0"/>
                <a:cs typeface="Calibri" panose="020F0502020204030204" pitchFamily="34" charset="0"/>
              </a:rPr>
              <a:t> -      Mene </a:t>
            </a:r>
            <a:r>
              <a:rPr lang="fi-FI" sz="1600" b="1" dirty="0">
                <a:effectLst/>
                <a:latin typeface="Calibri" panose="020F0502020204030204" pitchFamily="34" charset="0"/>
                <a:ea typeface="Calibri" panose="020F0502020204030204" pitchFamily="34" charset="0"/>
                <a:cs typeface="Calibri" panose="020F0502020204030204" pitchFamily="34" charset="0"/>
              </a:rPr>
              <a:t>suoraan asiaan</a:t>
            </a:r>
            <a:r>
              <a:rPr lang="fi-FI" sz="1600" dirty="0">
                <a:effectLst/>
                <a:latin typeface="Calibri" panose="020F0502020204030204" pitchFamily="34" charset="0"/>
                <a:ea typeface="Calibri" panose="020F0502020204030204" pitchFamily="34" charset="0"/>
                <a:cs typeface="Calibri" panose="020F0502020204030204" pitchFamily="34" charset="0"/>
              </a:rPr>
              <a:t> (</a:t>
            </a:r>
            <a:r>
              <a:rPr lang="fi-FI" sz="1600" i="1" dirty="0">
                <a:effectLst/>
                <a:latin typeface="Calibri" panose="020F0502020204030204" pitchFamily="34" charset="0"/>
                <a:ea typeface="Calibri" panose="020F0502020204030204" pitchFamily="34" charset="0"/>
                <a:cs typeface="Calibri" panose="020F0502020204030204" pitchFamily="34" charset="0"/>
              </a:rPr>
              <a:t>Suomen pinta-alasta yli 70 prosenttia on metsää.)</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ource Sans Pro" panose="020B0503030403020204" pitchFamily="34" charset="0"/>
              <a:buChar char="-"/>
            </a:pPr>
            <a:r>
              <a:rPr lang="fi-FI" sz="1600" dirty="0">
                <a:effectLst/>
                <a:latin typeface="Calibri" panose="020F0502020204030204" pitchFamily="34" charset="0"/>
                <a:ea typeface="Times New Roman" panose="02020603050405020304" pitchFamily="18" charset="0"/>
                <a:cs typeface="Calibri" panose="020F0502020204030204" pitchFamily="34" charset="0"/>
              </a:rPr>
              <a:t>Määrittele </a:t>
            </a:r>
            <a:r>
              <a:rPr lang="fi-FI" sz="1600" b="1" dirty="0">
                <a:effectLst/>
                <a:latin typeface="Calibri" panose="020F0502020204030204" pitchFamily="34" charset="0"/>
                <a:ea typeface="Times New Roman" panose="02020603050405020304" pitchFamily="18" charset="0"/>
                <a:cs typeface="Calibri" panose="020F0502020204030204" pitchFamily="34" charset="0"/>
              </a:rPr>
              <a:t>tekstin pääkäsite</a:t>
            </a:r>
            <a:r>
              <a:rPr lang="fi-FI" sz="1600" dirty="0">
                <a:effectLst/>
                <a:latin typeface="Calibri" panose="020F0502020204030204" pitchFamily="34" charset="0"/>
                <a:ea typeface="Times New Roman" panose="02020603050405020304" pitchFamily="18" charset="0"/>
                <a:cs typeface="Calibri" panose="020F0502020204030204" pitchFamily="34" charset="0"/>
              </a:rPr>
              <a:t>. (</a:t>
            </a:r>
            <a:r>
              <a:rPr lang="fi-FI" sz="1600" i="1" dirty="0">
                <a:effectLst/>
                <a:latin typeface="Calibri" panose="020F0502020204030204" pitchFamily="34" charset="0"/>
                <a:ea typeface="Times New Roman" panose="02020603050405020304" pitchFamily="18" charset="0"/>
                <a:cs typeface="Calibri" panose="020F0502020204030204" pitchFamily="34" charset="0"/>
              </a:rPr>
              <a:t>Metsänhoito on tieteenala, joka tutkii puunkasvatuksen biologisia perusteita ja käytännön menetelmiä.)</a:t>
            </a:r>
            <a:r>
              <a:rPr lang="fi-FI" sz="1600" dirty="0">
                <a:effectLst/>
                <a:latin typeface="Calibri" panose="020F0502020204030204" pitchFamily="34" charset="0"/>
                <a:ea typeface="Times New Roman" panose="02020603050405020304" pitchFamily="18" charset="0"/>
                <a:cs typeface="Calibri" panose="020F0502020204030204" pitchFamily="34" charset="0"/>
              </a:rPr>
              <a:t> </a:t>
            </a:r>
            <a:endParaRPr lang="fi-FI"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spcAft>
                <a:spcPts val="800"/>
              </a:spcAft>
              <a:buFont typeface="Source Sans Pro" panose="020B0503030403020204" pitchFamily="34" charset="0"/>
              <a:buChar char="-"/>
            </a:pPr>
            <a:r>
              <a:rPr lang="fi-FI" sz="1600" dirty="0">
                <a:effectLst/>
                <a:latin typeface="Calibri" panose="020F0502020204030204" pitchFamily="34" charset="0"/>
                <a:ea typeface="Times New Roman" panose="02020603050405020304" pitchFamily="18" charset="0"/>
                <a:cs typeface="Calibri" panose="020F0502020204030204" pitchFamily="34" charset="0"/>
              </a:rPr>
              <a:t>Kiteytä </a:t>
            </a:r>
            <a:r>
              <a:rPr lang="fi-FI" sz="1600" b="1" dirty="0">
                <a:effectLst/>
                <a:latin typeface="Calibri" panose="020F0502020204030204" pitchFamily="34" charset="0"/>
                <a:ea typeface="Times New Roman" panose="02020603050405020304" pitchFamily="18" charset="0"/>
                <a:cs typeface="Calibri" panose="020F0502020204030204" pitchFamily="34" charset="0"/>
              </a:rPr>
              <a:t>mielipiteesi</a:t>
            </a:r>
            <a:r>
              <a:rPr lang="fi-FI" sz="1600" dirty="0">
                <a:effectLst/>
                <a:latin typeface="Calibri" panose="020F0502020204030204" pitchFamily="34" charset="0"/>
                <a:ea typeface="Times New Roman" panose="02020603050405020304" pitchFamily="18" charset="0"/>
                <a:cs typeface="Calibri" panose="020F0502020204030204" pitchFamily="34" charset="0"/>
              </a:rPr>
              <a:t>. (</a:t>
            </a:r>
            <a:r>
              <a:rPr lang="fi-FI" sz="1600" i="1" dirty="0">
                <a:effectLst/>
                <a:latin typeface="Calibri" panose="020F0502020204030204" pitchFamily="34" charset="0"/>
                <a:ea typeface="Times New Roman" panose="02020603050405020304" pitchFamily="18" charset="0"/>
                <a:cs typeface="Calibri" panose="020F0502020204030204" pitchFamily="34" charset="0"/>
              </a:rPr>
              <a:t>Suomen pitäisi hyödyntää metsiään enemmän.) </a:t>
            </a:r>
          </a:p>
          <a:p>
            <a:pPr marL="342900" lvl="0" indent="-342900">
              <a:spcAft>
                <a:spcPts val="800"/>
              </a:spcAft>
              <a:buFont typeface="Source Sans Pro" panose="020B0503030403020204" pitchFamily="34" charset="0"/>
              <a:buChar char="-"/>
            </a:pPr>
            <a:r>
              <a:rPr lang="fi-FI" sz="1600" dirty="0">
                <a:latin typeface="Calibri" panose="020F0502020204030204" pitchFamily="34" charset="0"/>
                <a:ea typeface="Times New Roman" panose="02020603050405020304" pitchFamily="18" charset="0"/>
                <a:cs typeface="Calibri" panose="020F0502020204030204" pitchFamily="34" charset="0"/>
              </a:rPr>
              <a:t>Kerro </a:t>
            </a:r>
            <a:r>
              <a:rPr lang="fi-FI" sz="1600" b="1" dirty="0">
                <a:latin typeface="Calibri" panose="020F0502020204030204" pitchFamily="34" charset="0"/>
                <a:ea typeface="Times New Roman" panose="02020603050405020304" pitchFamily="18" charset="0"/>
                <a:cs typeface="Calibri" panose="020F0502020204030204" pitchFamily="34" charset="0"/>
              </a:rPr>
              <a:t>tapausesimerkki</a:t>
            </a:r>
            <a:r>
              <a:rPr lang="fi-FI" sz="1600" dirty="0">
                <a:latin typeface="Calibri" panose="020F0502020204030204" pitchFamily="34" charset="0"/>
                <a:ea typeface="Times New Roman" panose="02020603050405020304" pitchFamily="18" charset="0"/>
                <a:cs typeface="Calibri" panose="020F0502020204030204" pitchFamily="34" charset="0"/>
              </a:rPr>
              <a:t> tai omakohtainen kokemus. </a:t>
            </a:r>
            <a:r>
              <a:rPr lang="fi-FI" sz="1600" i="1" dirty="0">
                <a:latin typeface="Calibri" panose="020F0502020204030204" pitchFamily="34" charset="0"/>
                <a:ea typeface="Times New Roman" panose="02020603050405020304" pitchFamily="18" charset="0"/>
                <a:cs typeface="Calibri" panose="020F0502020204030204" pitchFamily="34" charset="0"/>
              </a:rPr>
              <a:t>(Kun olin 5-vuotias, isäni vei minut vaeltamaan metsään.)</a:t>
            </a:r>
          </a:p>
          <a:p>
            <a:pPr marL="342900" lvl="0" indent="-342900">
              <a:spcAft>
                <a:spcPts val="800"/>
              </a:spcAft>
              <a:buFont typeface="Source Sans Pro" panose="020B0503030403020204" pitchFamily="34" charset="0"/>
              <a:buChar char="-"/>
            </a:pPr>
            <a:r>
              <a:rPr lang="fi-FI" sz="1600" b="1" dirty="0">
                <a:effectLst/>
                <a:latin typeface="Calibri" panose="020F0502020204030204" pitchFamily="34" charset="0"/>
                <a:ea typeface="Times New Roman" panose="02020603050405020304" pitchFamily="18" charset="0"/>
                <a:cs typeface="Calibri" panose="020F0502020204030204" pitchFamily="34" charset="0"/>
              </a:rPr>
              <a:t>Kuvaile. </a:t>
            </a:r>
            <a:r>
              <a:rPr lang="fi-FI" sz="1600" i="1" dirty="0">
                <a:effectLst/>
                <a:latin typeface="Calibri" panose="020F0502020204030204" pitchFamily="34" charset="0"/>
                <a:ea typeface="Times New Roman" panose="02020603050405020304" pitchFamily="18" charset="0"/>
                <a:cs typeface="Calibri" panose="020F0502020204030204" pitchFamily="34" charset="0"/>
              </a:rPr>
              <a:t>(Suuret ikihongat seisovat jyhkeinä ja humisevat tuulessa.)</a:t>
            </a:r>
            <a:endParaRPr lang="fi-FI"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fi-FI" sz="1100" dirty="0"/>
          </a:p>
        </p:txBody>
      </p:sp>
    </p:spTree>
    <p:extLst>
      <p:ext uri="{BB962C8B-B14F-4D97-AF65-F5344CB8AC3E}">
        <p14:creationId xmlns:p14="http://schemas.microsoft.com/office/powerpoint/2010/main" val="2473774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Kuva 4" descr="Aamuinen näkymä metsään">
            <a:extLst>
              <a:ext uri="{FF2B5EF4-FFF2-40B4-BE49-F238E27FC236}">
                <a16:creationId xmlns:a16="http://schemas.microsoft.com/office/drawing/2014/main" id="{D2D50E2B-DF14-31D7-A0B8-F1AC5B5F956A}"/>
              </a:ext>
            </a:extLst>
          </p:cNvPr>
          <p:cNvPicPr>
            <a:picLocks noChangeAspect="1"/>
          </p:cNvPicPr>
          <p:nvPr/>
        </p:nvPicPr>
        <p:blipFill rotWithShape="1">
          <a:blip r:embed="rId2">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2CA95BB-603B-7E67-FE44-264E23EE4659}"/>
              </a:ext>
            </a:extLst>
          </p:cNvPr>
          <p:cNvSpPr>
            <a:spLocks noGrp="1"/>
          </p:cNvSpPr>
          <p:nvPr>
            <p:ph type="title"/>
          </p:nvPr>
        </p:nvSpPr>
        <p:spPr>
          <a:xfrm>
            <a:off x="594804" y="640263"/>
            <a:ext cx="6619811" cy="1344975"/>
          </a:xfrm>
        </p:spPr>
        <p:txBody>
          <a:bodyPr>
            <a:normAutofit/>
          </a:bodyPr>
          <a:lstStyle/>
          <a:p>
            <a:r>
              <a:rPr lang="fi-FI" sz="4000"/>
              <a:t>LOPETUS </a:t>
            </a:r>
          </a:p>
        </p:txBody>
      </p:sp>
      <p:sp>
        <p:nvSpPr>
          <p:cNvPr id="3" name="Sisällön paikkamerkki 2">
            <a:extLst>
              <a:ext uri="{FF2B5EF4-FFF2-40B4-BE49-F238E27FC236}">
                <a16:creationId xmlns:a16="http://schemas.microsoft.com/office/drawing/2014/main" id="{525E369E-FC7E-8F7C-1784-321B8F42E849}"/>
              </a:ext>
            </a:extLst>
          </p:cNvPr>
          <p:cNvSpPr>
            <a:spLocks noGrp="1"/>
          </p:cNvSpPr>
          <p:nvPr>
            <p:ph idx="1"/>
          </p:nvPr>
        </p:nvSpPr>
        <p:spPr>
          <a:xfrm>
            <a:off x="594803" y="1885072"/>
            <a:ext cx="6877732" cy="4009702"/>
          </a:xfrm>
        </p:spPr>
        <p:txBody>
          <a:bodyPr>
            <a:normAutofit/>
          </a:bodyPr>
          <a:lstStyle/>
          <a:p>
            <a:pPr>
              <a:buFont typeface="Wingdings" panose="05000000000000000000" pitchFamily="2" charset="2"/>
              <a:buChar char="v"/>
            </a:pPr>
            <a:r>
              <a:rPr lang="fi-FI" sz="1600" dirty="0">
                <a:effectLst/>
                <a:latin typeface="Calibri" panose="020F0502020204030204" pitchFamily="34" charset="0"/>
                <a:ea typeface="Calibri" panose="020F0502020204030204" pitchFamily="34" charset="0"/>
                <a:cs typeface="Times New Roman" panose="02020603050405020304" pitchFamily="18" charset="0"/>
              </a:rPr>
              <a:t>Jätä lukijalle hyvä vaikutelma ajatus- ja kirjoitustaidostasi. </a:t>
            </a:r>
          </a:p>
          <a:p>
            <a:pPr marL="342900" lvl="0" indent="-342900">
              <a:spcAft>
                <a:spcPts val="800"/>
              </a:spcAft>
              <a:buFont typeface="Wingdings" panose="05000000000000000000" pitchFamily="2" charset="2"/>
              <a:buChar char=""/>
            </a:pPr>
            <a:r>
              <a:rPr lang="fi-FI" sz="1600" dirty="0">
                <a:effectLst/>
                <a:latin typeface="Calibri" panose="020F0502020204030204" pitchFamily="34" charset="0"/>
                <a:ea typeface="Calibri" panose="020F0502020204030204" pitchFamily="34" charset="0"/>
                <a:cs typeface="Times New Roman" panose="02020603050405020304" pitchFamily="18" charset="0"/>
              </a:rPr>
              <a:t>Älä kirjoita loppuun hurskaita ja lapsellisia toiveita. (</a:t>
            </a:r>
            <a:r>
              <a:rPr lang="fi-FI" sz="1600" i="1" strike="sngStrike" dirty="0">
                <a:effectLst/>
                <a:latin typeface="Calibri" panose="020F0502020204030204" pitchFamily="34" charset="0"/>
                <a:ea typeface="Calibri" panose="020F0502020204030204" pitchFamily="34" charset="0"/>
                <a:cs typeface="Times New Roman" panose="02020603050405020304" pitchFamily="18" charset="0"/>
              </a:rPr>
              <a:t>Kunpa metsien linnuilta ei koskaan kaadettaisi pesäpuita. </a:t>
            </a:r>
            <a:r>
              <a:rPr lang="fi-FI" sz="1600" i="1" strike="sngStrike" dirty="0" err="1">
                <a:effectLst/>
                <a:latin typeface="Calibri" panose="020F0502020204030204" pitchFamily="34" charset="0"/>
                <a:ea typeface="Calibri" panose="020F0502020204030204" pitchFamily="34" charset="0"/>
                <a:cs typeface="Times New Roman" panose="02020603050405020304" pitchFamily="18" charset="0"/>
              </a:rPr>
              <a:t>Käytää</a:t>
            </a:r>
            <a:r>
              <a:rPr lang="fi-FI" sz="1600" i="1" strike="sngStrike" dirty="0">
                <a:effectLst/>
                <a:latin typeface="Calibri" panose="020F0502020204030204" pitchFamily="34" charset="0"/>
                <a:ea typeface="Calibri" panose="020F0502020204030204" pitchFamily="34" charset="0"/>
                <a:cs typeface="Times New Roman" panose="02020603050405020304" pitchFamily="18" charset="0"/>
              </a:rPr>
              <a:t> metsissä marjastamassa ja sienestämässä!)</a:t>
            </a:r>
            <a:r>
              <a:rPr lang="fi-FI" sz="16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800"/>
              </a:spcAft>
            </a:pPr>
            <a:r>
              <a:rPr lang="fi-FI" sz="1600" b="1" dirty="0">
                <a:effectLst/>
                <a:latin typeface="Calibri" panose="020F0502020204030204" pitchFamily="34" charset="0"/>
                <a:ea typeface="Calibri" panose="020F0502020204030204" pitchFamily="34" charset="0"/>
                <a:cs typeface="Times New Roman" panose="02020603050405020304" pitchFamily="18" charset="0"/>
              </a:rPr>
              <a:t>Lopetustapoja:</a:t>
            </a:r>
            <a:r>
              <a:rPr lang="fi-FI" sz="16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spcAft>
                <a:spcPts val="800"/>
              </a:spcAft>
              <a:buNone/>
            </a:pPr>
            <a:r>
              <a:rPr lang="fi-FI" sz="1600" dirty="0">
                <a:effectLst/>
                <a:latin typeface="Calibri" panose="020F0502020204030204" pitchFamily="34" charset="0"/>
                <a:ea typeface="Calibri" panose="020F0502020204030204" pitchFamily="34" charset="0"/>
                <a:cs typeface="Times New Roman" panose="02020603050405020304" pitchFamily="18" charset="0"/>
              </a:rPr>
              <a:t> -    </a:t>
            </a:r>
            <a:r>
              <a:rPr lang="fi-FI" sz="1600" b="1" dirty="0">
                <a:effectLst/>
                <a:latin typeface="Calibri" panose="020F0502020204030204" pitchFamily="34" charset="0"/>
                <a:ea typeface="Calibri" panose="020F0502020204030204" pitchFamily="34" charset="0"/>
                <a:cs typeface="Times New Roman" panose="02020603050405020304" pitchFamily="18" charset="0"/>
              </a:rPr>
              <a:t>Tee yhteenveto.</a:t>
            </a:r>
            <a:r>
              <a:rPr lang="fi-FI" sz="1600" dirty="0">
                <a:effectLst/>
                <a:latin typeface="Calibri" panose="020F0502020204030204" pitchFamily="34" charset="0"/>
                <a:ea typeface="Calibri" panose="020F0502020204030204" pitchFamily="34" charset="0"/>
                <a:cs typeface="Times New Roman" panose="02020603050405020304" pitchFamily="18" charset="0"/>
              </a:rPr>
              <a:t> (</a:t>
            </a:r>
            <a:r>
              <a:rPr lang="fi-FI" sz="1600" i="1" dirty="0">
                <a:effectLst/>
                <a:latin typeface="Calibri" panose="020F0502020204030204" pitchFamily="34" charset="0"/>
                <a:ea typeface="Calibri" panose="020F0502020204030204" pitchFamily="34" charset="0"/>
                <a:cs typeface="Times New Roman" panose="02020603050405020304" pitchFamily="18" charset="0"/>
              </a:rPr>
              <a:t>Metsänhoito on siis muuttunut sadassa vuodessa paljon.)</a:t>
            </a:r>
            <a:r>
              <a:rPr lang="fi-FI" sz="16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buFont typeface="Source Sans Pro" panose="020B0503030403020204" pitchFamily="34" charset="0"/>
              <a:buChar char="-"/>
            </a:pPr>
            <a:r>
              <a:rPr lang="fi-FI" sz="1600" b="1" dirty="0">
                <a:effectLst/>
                <a:latin typeface="Calibri" panose="020F0502020204030204" pitchFamily="34" charset="0"/>
                <a:ea typeface="Times New Roman" panose="02020603050405020304" pitchFamily="18" charset="0"/>
                <a:cs typeface="Calibri" panose="020F0502020204030204" pitchFamily="34" charset="0"/>
              </a:rPr>
              <a:t>Kiteytä mielipiteesi</a:t>
            </a:r>
            <a:r>
              <a:rPr lang="fi-FI" sz="1600" dirty="0">
                <a:effectLst/>
                <a:latin typeface="Calibri" panose="020F0502020204030204" pitchFamily="34" charset="0"/>
                <a:ea typeface="Times New Roman" panose="02020603050405020304" pitchFamily="18" charset="0"/>
                <a:cs typeface="Calibri" panose="020F0502020204030204" pitchFamily="34" charset="0"/>
              </a:rPr>
              <a:t>. (</a:t>
            </a:r>
            <a:r>
              <a:rPr lang="fi-FI" sz="1600" i="1" dirty="0">
                <a:effectLst/>
                <a:latin typeface="Calibri" panose="020F0502020204030204" pitchFamily="34" charset="0"/>
                <a:ea typeface="Times New Roman" panose="02020603050405020304" pitchFamily="18" charset="0"/>
                <a:cs typeface="Calibri" panose="020F0502020204030204" pitchFamily="34" charset="0"/>
              </a:rPr>
              <a:t>Siksi on kansantaloudellemme tärkeää, että sekä tuotamme että jalostamme puuta.)</a:t>
            </a:r>
            <a:r>
              <a:rPr lang="fi-FI" sz="1600" dirty="0">
                <a:effectLst/>
                <a:latin typeface="Calibri" panose="020F0502020204030204" pitchFamily="34" charset="0"/>
                <a:ea typeface="Times New Roman" panose="02020603050405020304" pitchFamily="18" charset="0"/>
                <a:cs typeface="Calibri" panose="020F0502020204030204" pitchFamily="34" charset="0"/>
              </a:rPr>
              <a:t> </a:t>
            </a:r>
            <a:endParaRPr lang="fi-FI"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spcAft>
                <a:spcPts val="800"/>
              </a:spcAft>
              <a:buFont typeface="Source Sans Pro" panose="020B0503030403020204" pitchFamily="34" charset="0"/>
              <a:buChar char="-"/>
            </a:pPr>
            <a:r>
              <a:rPr lang="fi-FI" sz="1600" b="1" dirty="0">
                <a:effectLst/>
                <a:latin typeface="Calibri" panose="020F0502020204030204" pitchFamily="34" charset="0"/>
                <a:ea typeface="Times New Roman" panose="02020603050405020304" pitchFamily="18" charset="0"/>
                <a:cs typeface="Calibri" panose="020F0502020204030204" pitchFamily="34" charset="0"/>
              </a:rPr>
              <a:t>Esitä ongelman ratkaisu tai visioi tulevaisuutta.</a:t>
            </a:r>
            <a:r>
              <a:rPr lang="fi-FI" sz="1600" dirty="0">
                <a:effectLst/>
                <a:latin typeface="Calibri" panose="020F0502020204030204" pitchFamily="34" charset="0"/>
                <a:ea typeface="Times New Roman" panose="02020603050405020304" pitchFamily="18" charset="0"/>
                <a:cs typeface="Calibri" panose="020F0502020204030204" pitchFamily="34" charset="0"/>
              </a:rPr>
              <a:t> (</a:t>
            </a:r>
            <a:r>
              <a:rPr lang="fi-FI" sz="1600" i="1" dirty="0">
                <a:effectLst/>
                <a:latin typeface="Calibri" panose="020F0502020204030204" pitchFamily="34" charset="0"/>
                <a:ea typeface="Times New Roman" panose="02020603050405020304" pitchFamily="18" charset="0"/>
                <a:cs typeface="Calibri" panose="020F0502020204030204" pitchFamily="34" charset="0"/>
              </a:rPr>
              <a:t>Hiilinieluja tarvitaan, mutta voimme kuitenkin lisätä hakkuita, koska metsiemme kasvu on kiihtynyt. Kestävänä hakkuurajana on pidetty 80 miljoonaa kuutiota vuodessa, mutta parantuneen metsänhoidon ansiosta vuotuiseksi puumäärän kasvuksi arvioidaan nyt noin 107 miljoonaa kiintokuutiota</a:t>
            </a:r>
            <a:r>
              <a:rPr lang="fi-FI" sz="1600" dirty="0">
                <a:effectLst/>
                <a:latin typeface="Calibri" panose="020F0502020204030204" pitchFamily="34" charset="0"/>
                <a:ea typeface="Times New Roman" panose="02020603050405020304" pitchFamily="18" charset="0"/>
                <a:cs typeface="Calibri" panose="020F0502020204030204" pitchFamily="34" charset="0"/>
              </a:rPr>
              <a:t>.) </a:t>
            </a:r>
            <a:endParaRPr lang="fi-FI"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i-FI" sz="1300" dirty="0"/>
          </a:p>
        </p:txBody>
      </p:sp>
    </p:spTree>
    <p:extLst>
      <p:ext uri="{BB962C8B-B14F-4D97-AF65-F5344CB8AC3E}">
        <p14:creationId xmlns:p14="http://schemas.microsoft.com/office/powerpoint/2010/main" val="2689983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Kuva 4" descr="Värikkäät karkkipurkit säkeillä">
            <a:extLst>
              <a:ext uri="{FF2B5EF4-FFF2-40B4-BE49-F238E27FC236}">
                <a16:creationId xmlns:a16="http://schemas.microsoft.com/office/drawing/2014/main" id="{1C3418A5-90E7-1B84-C869-B87D73C58706}"/>
              </a:ext>
            </a:extLst>
          </p:cNvPr>
          <p:cNvPicPr>
            <a:picLocks noChangeAspect="1"/>
          </p:cNvPicPr>
          <p:nvPr/>
        </p:nvPicPr>
        <p:blipFill rotWithShape="1">
          <a:blip r:embed="rId2"/>
          <a:srcRect t="14942" r="9091" b="985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33C8C33-D974-E9AA-A3C2-416F0AC7439E}"/>
              </a:ext>
            </a:extLst>
          </p:cNvPr>
          <p:cNvSpPr>
            <a:spLocks noGrp="1"/>
          </p:cNvSpPr>
          <p:nvPr>
            <p:ph type="title"/>
          </p:nvPr>
        </p:nvSpPr>
        <p:spPr>
          <a:xfrm>
            <a:off x="594804" y="640263"/>
            <a:ext cx="6619811" cy="1344975"/>
          </a:xfrm>
        </p:spPr>
        <p:txBody>
          <a:bodyPr>
            <a:normAutofit/>
          </a:bodyPr>
          <a:lstStyle/>
          <a:p>
            <a:r>
              <a:rPr lang="fi-FI" sz="4000" dirty="0">
                <a:cs typeface="Calibri Light"/>
              </a:rPr>
              <a:t>Otsikointi:  </a:t>
            </a:r>
            <a:r>
              <a:rPr lang="fi-FI" sz="2800" b="1" dirty="0">
                <a:cs typeface="Calibri Light"/>
              </a:rPr>
              <a:t>otsikko on tekstin pakkaus!</a:t>
            </a:r>
            <a:endParaRPr lang="fi-FI" sz="2800" b="1">
              <a:cs typeface="Calibri Light"/>
            </a:endParaRPr>
          </a:p>
        </p:txBody>
      </p:sp>
      <p:sp>
        <p:nvSpPr>
          <p:cNvPr id="3" name="Sisällön paikkamerkki 2">
            <a:extLst>
              <a:ext uri="{FF2B5EF4-FFF2-40B4-BE49-F238E27FC236}">
                <a16:creationId xmlns:a16="http://schemas.microsoft.com/office/drawing/2014/main" id="{99E36ADD-D5E5-6B4D-7BCE-AB47557F0C2D}"/>
              </a:ext>
            </a:extLst>
          </p:cNvPr>
          <p:cNvSpPr>
            <a:spLocks noGrp="1"/>
          </p:cNvSpPr>
          <p:nvPr>
            <p:ph idx="1"/>
          </p:nvPr>
        </p:nvSpPr>
        <p:spPr>
          <a:xfrm>
            <a:off x="594109" y="2133669"/>
            <a:ext cx="6941973" cy="3761104"/>
          </a:xfrm>
        </p:spPr>
        <p:txBody>
          <a:bodyPr vert="horz" lIns="91440" tIns="45720" rIns="91440" bIns="45720" rtlCol="0" anchor="t">
            <a:normAutofit/>
          </a:bodyPr>
          <a:lstStyle/>
          <a:p>
            <a:r>
              <a:rPr lang="fi-FI" sz="2400" dirty="0">
                <a:cs typeface="Calibri"/>
              </a:rPr>
              <a:t>Käytä kirjoittamisen aikana esim. päänäkökulmaa otsikkona!</a:t>
            </a:r>
          </a:p>
          <a:p>
            <a:r>
              <a:rPr lang="fi-FI" sz="2400" dirty="0">
                <a:cs typeface="Calibri"/>
              </a:rPr>
              <a:t>Keksi lopullinen otsikko lopuksi: tarkista, että otsikko kattaa koko tekstin sisällön! </a:t>
            </a:r>
          </a:p>
          <a:p>
            <a:r>
              <a:rPr lang="fi-FI" sz="2400" dirty="0">
                <a:cs typeface="Calibri"/>
              </a:rPr>
              <a:t>Otsikko ei saa olla sama kuin tehtävän aihe!</a:t>
            </a:r>
          </a:p>
          <a:p>
            <a:r>
              <a:rPr lang="fi-FI" sz="2400" b="1" dirty="0">
                <a:cs typeface="Calibri"/>
              </a:rPr>
              <a:t>Otsikointitavat:</a:t>
            </a:r>
          </a:p>
          <a:p>
            <a:pPr lvl="1"/>
            <a:r>
              <a:rPr lang="fi-FI" dirty="0">
                <a:cs typeface="Calibri"/>
              </a:rPr>
              <a:t>Fakta, kysymys, väite, käsky, kärjistys, leikittely (esim. </a:t>
            </a:r>
            <a:r>
              <a:rPr lang="fi-FI" dirty="0" err="1">
                <a:cs typeface="Calibri"/>
              </a:rPr>
              <a:t>intertekstuaalinen</a:t>
            </a:r>
            <a:r>
              <a:rPr lang="fi-FI" dirty="0">
                <a:cs typeface="Calibri"/>
              </a:rPr>
              <a:t> viittaus), tunteiden käyttö</a:t>
            </a:r>
          </a:p>
        </p:txBody>
      </p:sp>
    </p:spTree>
    <p:extLst>
      <p:ext uri="{BB962C8B-B14F-4D97-AF65-F5344CB8AC3E}">
        <p14:creationId xmlns:p14="http://schemas.microsoft.com/office/powerpoint/2010/main" val="4216404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73EFC8D-A90F-7E61-6E45-20578336DD51}"/>
              </a:ext>
            </a:extLst>
          </p:cNvPr>
          <p:cNvPicPr>
            <a:picLocks noChangeAspect="1"/>
          </p:cNvPicPr>
          <p:nvPr/>
        </p:nvPicPr>
        <p:blipFill rotWithShape="1">
          <a:blip r:embed="rId2">
            <a:alphaModFix amt="35000"/>
          </a:blip>
          <a:srcRect r="-2" b="15726"/>
          <a:stretch/>
        </p:blipFill>
        <p:spPr>
          <a:xfrm>
            <a:off x="20" y="10"/>
            <a:ext cx="12191980" cy="6857990"/>
          </a:xfrm>
          <a:prstGeom prst="rect">
            <a:avLst/>
          </a:prstGeom>
        </p:spPr>
      </p:pic>
      <p:sp>
        <p:nvSpPr>
          <p:cNvPr id="2" name="Otsikko 1">
            <a:extLst>
              <a:ext uri="{FF2B5EF4-FFF2-40B4-BE49-F238E27FC236}">
                <a16:creationId xmlns:a16="http://schemas.microsoft.com/office/drawing/2014/main" id="{311495DA-C507-7A68-A276-CBE5AE9100ED}"/>
              </a:ext>
            </a:extLst>
          </p:cNvPr>
          <p:cNvSpPr>
            <a:spLocks noGrp="1"/>
          </p:cNvSpPr>
          <p:nvPr>
            <p:ph type="title"/>
          </p:nvPr>
        </p:nvSpPr>
        <p:spPr>
          <a:xfrm>
            <a:off x="219076" y="365125"/>
            <a:ext cx="8884443" cy="1349375"/>
          </a:xfrm>
        </p:spPr>
        <p:txBody>
          <a:bodyPr>
            <a:normAutofit/>
          </a:bodyPr>
          <a:lstStyle/>
          <a:p>
            <a:r>
              <a:rPr lang="fi-FI" b="1" dirty="0">
                <a:solidFill>
                  <a:srgbClr val="FFFFFF"/>
                </a:solidFill>
                <a:cs typeface="Calibri Light"/>
              </a:rPr>
              <a:t>Mitä aineistosta kannattaa poimia? </a:t>
            </a:r>
            <a:endParaRPr lang="fi-FI" b="1" dirty="0">
              <a:solidFill>
                <a:srgbClr val="FFFFFF"/>
              </a:solidFill>
            </a:endParaRPr>
          </a:p>
        </p:txBody>
      </p:sp>
      <p:graphicFrame>
        <p:nvGraphicFramePr>
          <p:cNvPr id="20" name="Sisällön paikkamerkki 2">
            <a:extLst>
              <a:ext uri="{FF2B5EF4-FFF2-40B4-BE49-F238E27FC236}">
                <a16:creationId xmlns:a16="http://schemas.microsoft.com/office/drawing/2014/main" id="{0F4F140E-EAA1-C8B1-3FE9-2DE1E26E5E5A}"/>
              </a:ext>
            </a:extLst>
          </p:cNvPr>
          <p:cNvGraphicFramePr>
            <a:graphicFrameLocks noGrp="1"/>
          </p:cNvGraphicFramePr>
          <p:nvPr>
            <p:ph idx="1"/>
            <p:extLst>
              <p:ext uri="{D42A27DB-BD31-4B8C-83A1-F6EECF244321}">
                <p14:modId xmlns:p14="http://schemas.microsoft.com/office/powerpoint/2010/main" val="123194808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kstiruutu 12">
            <a:extLst>
              <a:ext uri="{FF2B5EF4-FFF2-40B4-BE49-F238E27FC236}">
                <a16:creationId xmlns:a16="http://schemas.microsoft.com/office/drawing/2014/main" id="{86DD887A-41ED-7866-4AB7-49A418954A1B}"/>
              </a:ext>
            </a:extLst>
          </p:cNvPr>
          <p:cNvSpPr txBox="1"/>
          <p:nvPr/>
        </p:nvSpPr>
        <p:spPr>
          <a:xfrm rot="21060000">
            <a:off x="8473814" y="349864"/>
            <a:ext cx="345280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dirty="0">
                <a:latin typeface="Sitka Text"/>
                <a:cs typeface="Calibri"/>
              </a:rPr>
              <a:t>- Käytä vähintään kahta aineistoa! </a:t>
            </a:r>
          </a:p>
          <a:p>
            <a:r>
              <a:rPr lang="fi-FI" sz="2000" dirty="0">
                <a:latin typeface="Sitka Text"/>
                <a:cs typeface="Calibri"/>
              </a:rPr>
              <a:t>- Keskustele, referoi kohtuudella, siteeraa vain poikkeustapauksessa!</a:t>
            </a:r>
          </a:p>
        </p:txBody>
      </p:sp>
    </p:spTree>
    <p:extLst>
      <p:ext uri="{BB962C8B-B14F-4D97-AF65-F5344CB8AC3E}">
        <p14:creationId xmlns:p14="http://schemas.microsoft.com/office/powerpoint/2010/main" val="275874072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2CCEDD5-D968-0448-679B-704EC68C37D2}"/>
              </a:ext>
            </a:extLst>
          </p:cNvPr>
          <p:cNvSpPr>
            <a:spLocks noGrp="1"/>
          </p:cNvSpPr>
          <p:nvPr>
            <p:ph type="title"/>
          </p:nvPr>
        </p:nvSpPr>
        <p:spPr>
          <a:xfrm>
            <a:off x="175846" y="2074362"/>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kern="1200" dirty="0" err="1">
                <a:solidFill>
                  <a:srgbClr val="FFFFFF"/>
                </a:solidFill>
                <a:latin typeface="+mj-lt"/>
                <a:ea typeface="+mj-ea"/>
                <a:cs typeface="+mj-cs"/>
              </a:rPr>
              <a:t>Kirjoitustaidon</a:t>
            </a:r>
            <a:r>
              <a:rPr lang="en-US" sz="2200" kern="1200" dirty="0">
                <a:solidFill>
                  <a:srgbClr val="FFFFFF"/>
                </a:solidFill>
                <a:latin typeface="+mj-lt"/>
                <a:ea typeface="+mj-ea"/>
                <a:cs typeface="+mj-cs"/>
              </a:rPr>
              <a:t> </a:t>
            </a:r>
            <a:r>
              <a:rPr lang="en-US" sz="2200" kern="1200" dirty="0" err="1">
                <a:solidFill>
                  <a:srgbClr val="FFFFFF"/>
                </a:solidFill>
                <a:latin typeface="+mj-lt"/>
                <a:ea typeface="+mj-ea"/>
                <a:cs typeface="+mj-cs"/>
              </a:rPr>
              <a:t>koe</a:t>
            </a:r>
            <a:r>
              <a:rPr lang="en-US" sz="2200" kern="1200" dirty="0">
                <a:solidFill>
                  <a:srgbClr val="FFFFFF"/>
                </a:solidFill>
                <a:latin typeface="+mj-lt"/>
                <a:ea typeface="+mj-ea"/>
                <a:cs typeface="+mj-cs"/>
              </a:rPr>
              <a:t> </a:t>
            </a:r>
          </a:p>
        </p:txBody>
      </p:sp>
      <p:pic>
        <p:nvPicPr>
          <p:cNvPr id="5" name="Sisällön paikkamerkki 4">
            <a:extLst>
              <a:ext uri="{FF2B5EF4-FFF2-40B4-BE49-F238E27FC236}">
                <a16:creationId xmlns:a16="http://schemas.microsoft.com/office/drawing/2014/main" id="{AED44F88-023C-5337-643C-C4FD149B78C6}"/>
              </a:ext>
            </a:extLst>
          </p:cNvPr>
          <p:cNvPicPr>
            <a:picLocks noGrp="1" noChangeAspect="1"/>
          </p:cNvPicPr>
          <p:nvPr>
            <p:ph idx="1"/>
          </p:nvPr>
        </p:nvPicPr>
        <p:blipFill>
          <a:blip r:embed="rId2"/>
          <a:stretch>
            <a:fillRect/>
          </a:stretch>
        </p:blipFill>
        <p:spPr>
          <a:xfrm>
            <a:off x="3147096" y="787791"/>
            <a:ext cx="8581063" cy="5697415"/>
          </a:xfrm>
          <a:prstGeom prst="rect">
            <a:avLst/>
          </a:prstGeom>
        </p:spPr>
      </p:pic>
    </p:spTree>
    <p:extLst>
      <p:ext uri="{BB962C8B-B14F-4D97-AF65-F5344CB8AC3E}">
        <p14:creationId xmlns:p14="http://schemas.microsoft.com/office/powerpoint/2010/main" val="357964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2">
            <a:extLst>
              <a:ext uri="{FF2B5EF4-FFF2-40B4-BE49-F238E27FC236}">
                <a16:creationId xmlns:a16="http://schemas.microsoft.com/office/drawing/2014/main" id="{7E95CD78-40DB-B544-E48F-0C013F7CED70}"/>
              </a:ext>
            </a:extLst>
          </p:cNvPr>
          <p:cNvPicPr>
            <a:picLocks noChangeAspect="1"/>
          </p:cNvPicPr>
          <p:nvPr/>
        </p:nvPicPr>
        <p:blipFill rotWithShape="1">
          <a:blip r:embed="rId2">
            <a:alphaModFix amt="35000"/>
          </a:blip>
          <a:srcRect b="15730"/>
          <a:stretch/>
        </p:blipFill>
        <p:spPr>
          <a:xfrm>
            <a:off x="20" y="10"/>
            <a:ext cx="12191981" cy="6857990"/>
          </a:xfrm>
          <a:prstGeom prst="rect">
            <a:avLst/>
          </a:prstGeom>
        </p:spPr>
      </p:pic>
      <p:sp>
        <p:nvSpPr>
          <p:cNvPr id="2" name="Otsikko 1">
            <a:extLst>
              <a:ext uri="{FF2B5EF4-FFF2-40B4-BE49-F238E27FC236}">
                <a16:creationId xmlns:a16="http://schemas.microsoft.com/office/drawing/2014/main" id="{057C3ED8-4C4D-58E0-F335-3DE191179A40}"/>
              </a:ext>
            </a:extLst>
          </p:cNvPr>
          <p:cNvSpPr>
            <a:spLocks noGrp="1"/>
          </p:cNvSpPr>
          <p:nvPr>
            <p:ph type="title"/>
          </p:nvPr>
        </p:nvSpPr>
        <p:spPr>
          <a:xfrm>
            <a:off x="838200" y="365125"/>
            <a:ext cx="10515600" cy="1325563"/>
          </a:xfrm>
        </p:spPr>
        <p:txBody>
          <a:bodyPr>
            <a:normAutofit/>
          </a:bodyPr>
          <a:lstStyle/>
          <a:p>
            <a:r>
              <a:rPr lang="fi-FI" b="1">
                <a:solidFill>
                  <a:srgbClr val="FFFFFF"/>
                </a:solidFill>
                <a:cs typeface="Calibri Light"/>
              </a:rPr>
              <a:t>Ole tarkkana  viittaustekniikassa!</a:t>
            </a:r>
          </a:p>
        </p:txBody>
      </p:sp>
      <p:graphicFrame>
        <p:nvGraphicFramePr>
          <p:cNvPr id="26" name="Sisällön paikkamerkki 2">
            <a:extLst>
              <a:ext uri="{FF2B5EF4-FFF2-40B4-BE49-F238E27FC236}">
                <a16:creationId xmlns:a16="http://schemas.microsoft.com/office/drawing/2014/main" id="{DA2508A0-88AC-1E06-8306-777E1A71D343}"/>
              </a:ext>
            </a:extLst>
          </p:cNvPr>
          <p:cNvGraphicFramePr>
            <a:graphicFrameLocks noGrp="1"/>
          </p:cNvGraphicFramePr>
          <p:nvPr>
            <p:ph idx="1"/>
            <p:extLst>
              <p:ext uri="{D42A27DB-BD31-4B8C-83A1-F6EECF244321}">
                <p14:modId xmlns:p14="http://schemas.microsoft.com/office/powerpoint/2010/main" val="1959248683"/>
              </p:ext>
            </p:extLst>
          </p:nvPr>
        </p:nvGraphicFramePr>
        <p:xfrm>
          <a:off x="171449" y="1718468"/>
          <a:ext cx="11849099" cy="4101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iruutu 6">
            <a:extLst>
              <a:ext uri="{FF2B5EF4-FFF2-40B4-BE49-F238E27FC236}">
                <a16:creationId xmlns:a16="http://schemas.microsoft.com/office/drawing/2014/main" id="{1CF4450F-2C6C-17E6-3BB7-F8D9D4ED9E19}"/>
              </a:ext>
            </a:extLst>
          </p:cNvPr>
          <p:cNvSpPr txBox="1"/>
          <p:nvPr/>
        </p:nvSpPr>
        <p:spPr>
          <a:xfrm>
            <a:off x="594359" y="1973579"/>
            <a:ext cx="28727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cs typeface="Calibri"/>
              </a:rPr>
              <a:t>Aineiston esittely 1. kerran: </a:t>
            </a:r>
          </a:p>
        </p:txBody>
      </p:sp>
      <p:sp>
        <p:nvSpPr>
          <p:cNvPr id="8" name="Tekstiruutu 7">
            <a:extLst>
              <a:ext uri="{FF2B5EF4-FFF2-40B4-BE49-F238E27FC236}">
                <a16:creationId xmlns:a16="http://schemas.microsoft.com/office/drawing/2014/main" id="{447AE121-F2CF-C88E-40C4-8DC7E632C968}"/>
              </a:ext>
            </a:extLst>
          </p:cNvPr>
          <p:cNvSpPr txBox="1"/>
          <p:nvPr/>
        </p:nvSpPr>
        <p:spPr>
          <a:xfrm>
            <a:off x="4542365" y="1855893"/>
            <a:ext cx="28903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cs typeface="Calibri"/>
              </a:rPr>
              <a:t>2. viittaus aineistoon, moniääninen aineisto: </a:t>
            </a:r>
            <a:endParaRPr lang="fi-FI" dirty="0"/>
          </a:p>
        </p:txBody>
      </p:sp>
      <p:sp>
        <p:nvSpPr>
          <p:cNvPr id="9" name="Tekstiruutu 8">
            <a:extLst>
              <a:ext uri="{FF2B5EF4-FFF2-40B4-BE49-F238E27FC236}">
                <a16:creationId xmlns:a16="http://schemas.microsoft.com/office/drawing/2014/main" id="{A45E5EF2-B3CD-3044-581E-66DD9AF1C356}"/>
              </a:ext>
            </a:extLst>
          </p:cNvPr>
          <p:cNvSpPr txBox="1"/>
          <p:nvPr/>
        </p:nvSpPr>
        <p:spPr>
          <a:xfrm>
            <a:off x="8389619" y="1912619"/>
            <a:ext cx="33756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cs typeface="Calibri"/>
              </a:rPr>
              <a:t>Aineiston referointi ja suora lainaus: </a:t>
            </a:r>
            <a:endParaRPr lang="fi-FI" dirty="0"/>
          </a:p>
        </p:txBody>
      </p:sp>
    </p:spTree>
    <p:extLst>
      <p:ext uri="{BB962C8B-B14F-4D97-AF65-F5344CB8AC3E}">
        <p14:creationId xmlns:p14="http://schemas.microsoft.com/office/powerpoint/2010/main" val="354691244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Kuva 6" descr="Viisi neliömäistä puhekuplaa värillä">
            <a:extLst>
              <a:ext uri="{FF2B5EF4-FFF2-40B4-BE49-F238E27FC236}">
                <a16:creationId xmlns:a16="http://schemas.microsoft.com/office/drawing/2014/main" id="{9D898CFE-36EB-9D1A-C27E-4268C362E30F}"/>
              </a:ext>
            </a:extLst>
          </p:cNvPr>
          <p:cNvPicPr>
            <a:picLocks noChangeAspect="1"/>
          </p:cNvPicPr>
          <p:nvPr/>
        </p:nvPicPr>
        <p:blipFill rotWithShape="1">
          <a:blip r:embed="rId2">
            <a:extLst>
              <a:ext uri="{28A0092B-C50C-407E-A947-70E740481C1C}">
                <a14:useLocalDpi xmlns:a14="http://schemas.microsoft.com/office/drawing/2010/main" val="0"/>
              </a:ext>
            </a:extLst>
          </a:blip>
          <a:srcRect l="4847" r="3272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Tekstiruutu 4">
            <a:extLst>
              <a:ext uri="{FF2B5EF4-FFF2-40B4-BE49-F238E27FC236}">
                <a16:creationId xmlns:a16="http://schemas.microsoft.com/office/drawing/2014/main" id="{86AABA5E-2890-2F89-A78B-3CD7BBA8310B}"/>
              </a:ext>
            </a:extLst>
          </p:cNvPr>
          <p:cNvSpPr txBox="1"/>
          <p:nvPr/>
        </p:nvSpPr>
        <p:spPr>
          <a:xfrm>
            <a:off x="6116569" y="1111348"/>
            <a:ext cx="5784699" cy="5065615"/>
          </a:xfrm>
          <a:prstGeom prst="rect">
            <a:avLst/>
          </a:prstGeom>
        </p:spPr>
        <p:txBody>
          <a:bodyPr vert="horz" lIns="91440" tIns="45720" rIns="91440" bIns="45720" rtlCol="0">
            <a:normAutofit/>
          </a:bodyPr>
          <a:lstStyle/>
          <a:p>
            <a:pPr>
              <a:lnSpc>
                <a:spcPct val="90000"/>
              </a:lnSpc>
              <a:spcAft>
                <a:spcPts val="800"/>
              </a:spcAft>
            </a:pPr>
            <a:r>
              <a:rPr lang="en-US" sz="3200" b="1" dirty="0">
                <a:effectLst/>
              </a:rPr>
              <a:t>AINEISTOJEN KÄYTTÖ</a:t>
            </a:r>
          </a:p>
          <a:p>
            <a:pPr indent="-228600">
              <a:lnSpc>
                <a:spcPct val="90000"/>
              </a:lnSpc>
              <a:spcAft>
                <a:spcPts val="800"/>
              </a:spcAft>
              <a:buFont typeface="Arial" panose="020B0604020202020204" pitchFamily="34" charset="0"/>
              <a:buChar char="•"/>
            </a:pPr>
            <a:endParaRPr lang="en-US" sz="1700" dirty="0">
              <a:effectLst/>
            </a:endParaRPr>
          </a:p>
          <a:p>
            <a:pPr marL="342900" lvl="0" indent="-228600">
              <a:lnSpc>
                <a:spcPct val="90000"/>
              </a:lnSpc>
              <a:buFont typeface="Arial" panose="020B0604020202020204" pitchFamily="34" charset="0"/>
              <a:buChar char="•"/>
            </a:pPr>
            <a:r>
              <a:rPr lang="en-US" sz="2000" dirty="0" err="1">
                <a:effectLst/>
              </a:rPr>
              <a:t>Viittaa</a:t>
            </a:r>
            <a:r>
              <a:rPr lang="en-US" sz="2000" dirty="0">
                <a:effectLst/>
              </a:rPr>
              <a:t> </a:t>
            </a:r>
            <a:r>
              <a:rPr lang="en-US" sz="2000" dirty="0" err="1">
                <a:effectLst/>
              </a:rPr>
              <a:t>aineistoihin</a:t>
            </a:r>
            <a:r>
              <a:rPr lang="en-US" sz="2000" dirty="0">
                <a:effectLst/>
              </a:rPr>
              <a:t> </a:t>
            </a:r>
            <a:r>
              <a:rPr lang="en-US" sz="2000" dirty="0" err="1">
                <a:effectLst/>
              </a:rPr>
              <a:t>täsmällisesti</a:t>
            </a:r>
            <a:r>
              <a:rPr lang="en-US" sz="2000" dirty="0">
                <a:effectLst/>
              </a:rPr>
              <a:t>. </a:t>
            </a:r>
            <a:r>
              <a:rPr lang="en-US" sz="2000" dirty="0" err="1">
                <a:effectLst/>
              </a:rPr>
              <a:t>Kerro</a:t>
            </a:r>
            <a:r>
              <a:rPr lang="en-US" sz="2000" dirty="0">
                <a:effectLst/>
              </a:rPr>
              <a:t> </a:t>
            </a:r>
            <a:r>
              <a:rPr lang="en-US" sz="2000" b="1" dirty="0" err="1">
                <a:effectLst/>
              </a:rPr>
              <a:t>tekijä</a:t>
            </a:r>
            <a:r>
              <a:rPr lang="en-US" sz="2000" b="1" dirty="0">
                <a:effectLst/>
              </a:rPr>
              <a:t>, </a:t>
            </a:r>
            <a:r>
              <a:rPr lang="en-US" sz="2000" b="1" dirty="0" err="1">
                <a:effectLst/>
              </a:rPr>
              <a:t>tekstilaji</a:t>
            </a:r>
            <a:r>
              <a:rPr lang="en-US" sz="2000" b="1" dirty="0">
                <a:effectLst/>
              </a:rPr>
              <a:t>, </a:t>
            </a:r>
            <a:r>
              <a:rPr lang="en-US" sz="2000" b="1" dirty="0" err="1">
                <a:effectLst/>
              </a:rPr>
              <a:t>otsikko</a:t>
            </a:r>
            <a:r>
              <a:rPr lang="en-US" sz="2000" b="1" dirty="0">
                <a:effectLst/>
              </a:rPr>
              <a:t>, </a:t>
            </a:r>
            <a:r>
              <a:rPr lang="en-US" sz="2000" b="1" dirty="0" err="1">
                <a:effectLst/>
              </a:rPr>
              <a:t>julkaisupaikka</a:t>
            </a:r>
            <a:r>
              <a:rPr lang="en-US" sz="2000" b="1" dirty="0">
                <a:effectLst/>
              </a:rPr>
              <a:t>, </a:t>
            </a:r>
            <a:r>
              <a:rPr lang="en-US" sz="2000" b="1" dirty="0" err="1">
                <a:effectLst/>
              </a:rPr>
              <a:t>julkaisuaika</a:t>
            </a:r>
            <a:r>
              <a:rPr lang="en-US" sz="2000" b="1" dirty="0">
                <a:effectLst/>
              </a:rPr>
              <a:t> ja </a:t>
            </a:r>
            <a:r>
              <a:rPr lang="en-US" sz="2000" b="1" dirty="0" err="1">
                <a:effectLst/>
              </a:rPr>
              <a:t>aihe</a:t>
            </a:r>
            <a:r>
              <a:rPr lang="en-US" sz="2000" b="1" dirty="0">
                <a:effectLst/>
              </a:rPr>
              <a:t>.</a:t>
            </a:r>
            <a:r>
              <a:rPr lang="en-US" sz="2000" dirty="0">
                <a:effectLst/>
              </a:rPr>
              <a:t> </a:t>
            </a:r>
          </a:p>
          <a:p>
            <a:pPr lvl="0" indent="-228600">
              <a:lnSpc>
                <a:spcPct val="90000"/>
              </a:lnSpc>
              <a:buFont typeface="Arial" panose="020B0604020202020204" pitchFamily="34" charset="0"/>
              <a:buChar char="•"/>
            </a:pPr>
            <a:endParaRPr lang="en-US" sz="2000" dirty="0">
              <a:effectLst/>
            </a:endParaRPr>
          </a:p>
          <a:p>
            <a:pPr marL="342900" lvl="0" indent="-228600">
              <a:lnSpc>
                <a:spcPct val="90000"/>
              </a:lnSpc>
              <a:buFont typeface="Arial" panose="020B0604020202020204" pitchFamily="34" charset="0"/>
              <a:buChar char="•"/>
            </a:pPr>
            <a:r>
              <a:rPr lang="en-US" sz="2000" b="1" dirty="0" err="1">
                <a:effectLst/>
              </a:rPr>
              <a:t>Keskustele</a:t>
            </a:r>
            <a:r>
              <a:rPr lang="en-US" sz="2000" dirty="0">
                <a:effectLst/>
              </a:rPr>
              <a:t> </a:t>
            </a:r>
            <a:r>
              <a:rPr lang="en-US" sz="2000" dirty="0" err="1">
                <a:effectLst/>
              </a:rPr>
              <a:t>aineiston</a:t>
            </a:r>
            <a:r>
              <a:rPr lang="en-US" sz="2000" dirty="0">
                <a:effectLst/>
              </a:rPr>
              <a:t> </a:t>
            </a:r>
            <a:r>
              <a:rPr lang="en-US" sz="2000" dirty="0" err="1">
                <a:effectLst/>
              </a:rPr>
              <a:t>kanssa</a:t>
            </a:r>
            <a:r>
              <a:rPr lang="en-US" sz="2000" dirty="0">
                <a:effectLst/>
              </a:rPr>
              <a:t>. Ota </a:t>
            </a:r>
            <a:r>
              <a:rPr lang="en-US" sz="2000" dirty="0" err="1">
                <a:effectLst/>
              </a:rPr>
              <a:t>kantaa</a:t>
            </a:r>
            <a:r>
              <a:rPr lang="en-US" sz="2000" dirty="0">
                <a:effectLst/>
              </a:rPr>
              <a:t> </a:t>
            </a:r>
            <a:r>
              <a:rPr lang="en-US" sz="2000" dirty="0" err="1">
                <a:effectLst/>
              </a:rPr>
              <a:t>kirjoittajan</a:t>
            </a:r>
            <a:r>
              <a:rPr lang="en-US" sz="2000" dirty="0">
                <a:effectLst/>
              </a:rPr>
              <a:t> </a:t>
            </a:r>
            <a:r>
              <a:rPr lang="en-US" sz="2000" dirty="0" err="1">
                <a:effectLst/>
              </a:rPr>
              <a:t>ajatuksiin</a:t>
            </a:r>
            <a:r>
              <a:rPr lang="en-US" sz="2000" dirty="0">
                <a:effectLst/>
              </a:rPr>
              <a:t> ja </a:t>
            </a:r>
            <a:r>
              <a:rPr lang="en-US" sz="2000" dirty="0" err="1">
                <a:effectLst/>
              </a:rPr>
              <a:t>kommentoi</a:t>
            </a:r>
            <a:r>
              <a:rPr lang="en-US" sz="2000" dirty="0">
                <a:effectLst/>
              </a:rPr>
              <a:t> </a:t>
            </a:r>
            <a:r>
              <a:rPr lang="en-US" sz="2000" dirty="0" err="1">
                <a:effectLst/>
              </a:rPr>
              <a:t>niitä</a:t>
            </a:r>
            <a:r>
              <a:rPr lang="en-US" sz="2000" dirty="0">
                <a:effectLst/>
              </a:rPr>
              <a:t>. </a:t>
            </a:r>
            <a:r>
              <a:rPr lang="en-US" sz="2000" dirty="0" err="1">
                <a:effectLst/>
              </a:rPr>
              <a:t>Täydennä</a:t>
            </a:r>
            <a:r>
              <a:rPr lang="en-US" sz="2000" dirty="0">
                <a:effectLst/>
              </a:rPr>
              <a:t> </a:t>
            </a:r>
            <a:r>
              <a:rPr lang="en-US" sz="2000" dirty="0" err="1">
                <a:effectLst/>
              </a:rPr>
              <a:t>lukemaasi</a:t>
            </a:r>
            <a:r>
              <a:rPr lang="en-US" sz="2000" dirty="0">
                <a:effectLst/>
              </a:rPr>
              <a:t> ja </a:t>
            </a:r>
            <a:r>
              <a:rPr lang="en-US" sz="2000" dirty="0" err="1">
                <a:effectLst/>
              </a:rPr>
              <a:t>kuulemaasi</a:t>
            </a:r>
            <a:r>
              <a:rPr lang="en-US" sz="2000" dirty="0">
                <a:effectLst/>
              </a:rPr>
              <a:t> </a:t>
            </a:r>
            <a:r>
              <a:rPr lang="en-US" sz="2000" dirty="0" err="1">
                <a:effectLst/>
              </a:rPr>
              <a:t>omilla</a:t>
            </a:r>
            <a:r>
              <a:rPr lang="en-US" sz="2000" dirty="0">
                <a:effectLst/>
              </a:rPr>
              <a:t> </a:t>
            </a:r>
            <a:r>
              <a:rPr lang="en-US" sz="2000" dirty="0" err="1">
                <a:effectLst/>
              </a:rPr>
              <a:t>tiedoillasi</a:t>
            </a:r>
            <a:r>
              <a:rPr lang="en-US" sz="2000" dirty="0">
                <a:effectLst/>
              </a:rPr>
              <a:t>, </a:t>
            </a:r>
            <a:r>
              <a:rPr lang="en-US" sz="2000" dirty="0" err="1">
                <a:effectLst/>
              </a:rPr>
              <a:t>havainnoillasi</a:t>
            </a:r>
            <a:r>
              <a:rPr lang="en-US" sz="2000" dirty="0">
                <a:effectLst/>
              </a:rPr>
              <a:t> ja </a:t>
            </a:r>
            <a:r>
              <a:rPr lang="en-US" sz="2000" dirty="0" err="1">
                <a:effectLst/>
              </a:rPr>
              <a:t>kokemuksillasi</a:t>
            </a:r>
            <a:r>
              <a:rPr lang="en-US" sz="2000" dirty="0">
                <a:effectLst/>
              </a:rPr>
              <a:t>. </a:t>
            </a:r>
          </a:p>
          <a:p>
            <a:pPr lvl="0" indent="-228600">
              <a:lnSpc>
                <a:spcPct val="90000"/>
              </a:lnSpc>
              <a:buFont typeface="Arial" panose="020B0604020202020204" pitchFamily="34" charset="0"/>
              <a:buChar char="•"/>
            </a:pPr>
            <a:endParaRPr lang="en-US" sz="2000" dirty="0">
              <a:effectLst/>
            </a:endParaRPr>
          </a:p>
          <a:p>
            <a:pPr marL="342900" lvl="0" indent="-228600">
              <a:lnSpc>
                <a:spcPct val="90000"/>
              </a:lnSpc>
              <a:spcAft>
                <a:spcPts val="800"/>
              </a:spcAft>
              <a:buFont typeface="Arial" panose="020B0604020202020204" pitchFamily="34" charset="0"/>
              <a:buChar char="•"/>
            </a:pPr>
            <a:r>
              <a:rPr lang="en-US" sz="2000" dirty="0">
                <a:effectLst/>
              </a:rPr>
              <a:t>Tee </a:t>
            </a:r>
            <a:r>
              <a:rPr lang="en-US" sz="2000" dirty="0" err="1">
                <a:effectLst/>
              </a:rPr>
              <a:t>lukijalle</a:t>
            </a:r>
            <a:r>
              <a:rPr lang="en-US" sz="2000" dirty="0">
                <a:effectLst/>
              </a:rPr>
              <a:t> </a:t>
            </a:r>
            <a:r>
              <a:rPr lang="en-US" sz="2000" dirty="0" err="1">
                <a:effectLst/>
              </a:rPr>
              <a:t>selväksi</a:t>
            </a:r>
            <a:r>
              <a:rPr lang="en-US" sz="2000" dirty="0">
                <a:effectLst/>
              </a:rPr>
              <a:t>, </a:t>
            </a:r>
            <a:r>
              <a:rPr lang="en-US" sz="2000" dirty="0" err="1">
                <a:effectLst/>
              </a:rPr>
              <a:t>mikä</a:t>
            </a:r>
            <a:r>
              <a:rPr lang="en-US" sz="2000" dirty="0">
                <a:effectLst/>
              </a:rPr>
              <a:t> on </a:t>
            </a:r>
            <a:r>
              <a:rPr lang="en-US" sz="2000" dirty="0" err="1">
                <a:effectLst/>
              </a:rPr>
              <a:t>aineiston</a:t>
            </a:r>
            <a:r>
              <a:rPr lang="en-US" sz="2000" dirty="0">
                <a:effectLst/>
              </a:rPr>
              <a:t> </a:t>
            </a:r>
            <a:r>
              <a:rPr lang="en-US" sz="2000" dirty="0" err="1">
                <a:effectLst/>
              </a:rPr>
              <a:t>ajatus</a:t>
            </a:r>
            <a:r>
              <a:rPr lang="en-US" sz="2000" dirty="0">
                <a:effectLst/>
              </a:rPr>
              <a:t> ja </a:t>
            </a:r>
            <a:r>
              <a:rPr lang="en-US" sz="2000" dirty="0" err="1">
                <a:effectLst/>
              </a:rPr>
              <a:t>mikä</a:t>
            </a:r>
            <a:r>
              <a:rPr lang="en-US" sz="2000" dirty="0">
                <a:effectLst/>
              </a:rPr>
              <a:t> </a:t>
            </a:r>
            <a:r>
              <a:rPr lang="en-US" sz="2000" dirty="0" err="1">
                <a:effectLst/>
              </a:rPr>
              <a:t>omasi</a:t>
            </a:r>
            <a:r>
              <a:rPr lang="en-US" sz="2000" dirty="0">
                <a:effectLst/>
              </a:rPr>
              <a:t>! </a:t>
            </a:r>
            <a:r>
              <a:rPr lang="en-US" sz="2000" i="1" dirty="0">
                <a:effectLst/>
              </a:rPr>
              <a:t>(</a:t>
            </a:r>
            <a:r>
              <a:rPr lang="en-US" sz="2000" i="1" dirty="0" err="1">
                <a:effectLst/>
              </a:rPr>
              <a:t>Kirjoittajan</a:t>
            </a:r>
            <a:r>
              <a:rPr lang="en-US" sz="2000" i="1" dirty="0">
                <a:effectLst/>
              </a:rPr>
              <a:t> </a:t>
            </a:r>
            <a:r>
              <a:rPr lang="en-US" sz="2000" i="1" dirty="0" err="1">
                <a:effectLst/>
              </a:rPr>
              <a:t>mukaan</a:t>
            </a:r>
            <a:r>
              <a:rPr lang="en-US" sz="2000" i="1" dirty="0">
                <a:effectLst/>
              </a:rPr>
              <a:t> - -. Niskanen </a:t>
            </a:r>
            <a:r>
              <a:rPr lang="en-US" sz="2000" i="1" dirty="0" err="1">
                <a:effectLst/>
              </a:rPr>
              <a:t>väittää</a:t>
            </a:r>
            <a:r>
              <a:rPr lang="en-US" sz="2000" i="1" dirty="0">
                <a:effectLst/>
              </a:rPr>
              <a:t>, </a:t>
            </a:r>
            <a:r>
              <a:rPr lang="en-US" sz="2000" i="1" dirty="0" err="1">
                <a:effectLst/>
              </a:rPr>
              <a:t>että</a:t>
            </a:r>
            <a:r>
              <a:rPr lang="en-US" sz="2000" i="1" dirty="0">
                <a:effectLst/>
              </a:rPr>
              <a:t> - - . </a:t>
            </a:r>
            <a:r>
              <a:rPr lang="en-US" sz="2000" i="1" dirty="0" err="1">
                <a:effectLst/>
              </a:rPr>
              <a:t>Lahtinen</a:t>
            </a:r>
            <a:r>
              <a:rPr lang="en-US" sz="2000" i="1" dirty="0">
                <a:effectLst/>
              </a:rPr>
              <a:t> </a:t>
            </a:r>
            <a:r>
              <a:rPr lang="en-US" sz="2000" i="1" dirty="0" err="1">
                <a:effectLst/>
              </a:rPr>
              <a:t>ihmettelee</a:t>
            </a:r>
            <a:r>
              <a:rPr lang="en-US" sz="2000" i="1" dirty="0">
                <a:effectLst/>
              </a:rPr>
              <a:t>, </a:t>
            </a:r>
            <a:r>
              <a:rPr lang="en-US" sz="2000" i="1" dirty="0" err="1">
                <a:effectLst/>
              </a:rPr>
              <a:t>miksi</a:t>
            </a:r>
            <a:r>
              <a:rPr lang="en-US" sz="2000" i="1" dirty="0">
                <a:effectLst/>
              </a:rPr>
              <a:t> - - .)</a:t>
            </a:r>
            <a:endParaRPr lang="en-US" sz="2000" dirty="0">
              <a:effectLst/>
            </a:endParaRPr>
          </a:p>
        </p:txBody>
      </p:sp>
    </p:spTree>
    <p:extLst>
      <p:ext uri="{BB962C8B-B14F-4D97-AF65-F5344CB8AC3E}">
        <p14:creationId xmlns:p14="http://schemas.microsoft.com/office/powerpoint/2010/main" val="511112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E075740B-F946-10FD-B307-B5C3ADDFEA1C}"/>
              </a:ext>
            </a:extLst>
          </p:cNvPr>
          <p:cNvSpPr>
            <a:spLocks noGrp="1"/>
          </p:cNvSpPr>
          <p:nvPr>
            <p:ph type="title"/>
          </p:nvPr>
        </p:nvSpPr>
        <p:spPr>
          <a:xfrm>
            <a:off x="643467" y="321734"/>
            <a:ext cx="8678598" cy="921425"/>
          </a:xfrm>
        </p:spPr>
        <p:txBody>
          <a:bodyPr>
            <a:normAutofit/>
          </a:bodyPr>
          <a:lstStyle/>
          <a:p>
            <a:r>
              <a:rPr lang="fi-FI" sz="3600" b="1" dirty="0">
                <a:cs typeface="Calibri Light"/>
              </a:rPr>
              <a:t>Kun ensimmäinen versio on kirjoitettu</a:t>
            </a:r>
            <a:endParaRPr lang="fi-FI" sz="3600" b="1" dirty="0"/>
          </a:p>
        </p:txBody>
      </p:sp>
      <p:sp>
        <p:nvSpPr>
          <p:cNvPr id="3" name="Sisällön paikkamerkki 2">
            <a:extLst>
              <a:ext uri="{FF2B5EF4-FFF2-40B4-BE49-F238E27FC236}">
                <a16:creationId xmlns:a16="http://schemas.microsoft.com/office/drawing/2014/main" id="{ED2AB328-F6DE-B77D-9507-E1700EC6FC98}"/>
              </a:ext>
            </a:extLst>
          </p:cNvPr>
          <p:cNvSpPr>
            <a:spLocks noGrp="1"/>
          </p:cNvSpPr>
          <p:nvPr>
            <p:ph idx="1"/>
          </p:nvPr>
        </p:nvSpPr>
        <p:spPr>
          <a:xfrm>
            <a:off x="310094" y="1497232"/>
            <a:ext cx="4341759" cy="5120262"/>
          </a:xfrm>
        </p:spPr>
        <p:txBody>
          <a:bodyPr vert="horz" lIns="91440" tIns="45720" rIns="91440" bIns="45720" rtlCol="0" anchor="t">
            <a:normAutofit/>
          </a:bodyPr>
          <a:lstStyle/>
          <a:p>
            <a:pPr marL="0" indent="0">
              <a:buNone/>
            </a:pPr>
            <a:endParaRPr lang="fi-FI" sz="2000">
              <a:ea typeface="+mn-lt"/>
              <a:cs typeface="+mn-lt"/>
            </a:endParaRPr>
          </a:p>
          <a:p>
            <a:r>
              <a:rPr lang="fi-FI" sz="2400" dirty="0">
                <a:ea typeface="+mn-lt"/>
                <a:cs typeface="+mn-lt"/>
              </a:rPr>
              <a:t>Pyydä palautetta. </a:t>
            </a:r>
            <a:r>
              <a:rPr lang="fi-FI" sz="2400" b="1" dirty="0">
                <a:ea typeface="+mn-lt"/>
                <a:cs typeface="+mn-lt"/>
              </a:rPr>
              <a:t>Muokkaa tekstiä.</a:t>
            </a:r>
          </a:p>
          <a:p>
            <a:r>
              <a:rPr lang="fi-FI" sz="2400" dirty="0">
                <a:ea typeface="+mn-lt"/>
                <a:cs typeface="+mn-lt"/>
              </a:rPr>
              <a:t>Kiinnitä huomiota tekstin </a:t>
            </a:r>
            <a:r>
              <a:rPr lang="fi-FI" sz="2400" b="1" dirty="0">
                <a:ea typeface="+mn-lt"/>
                <a:cs typeface="+mn-lt"/>
              </a:rPr>
              <a:t>eheyteen</a:t>
            </a:r>
            <a:r>
              <a:rPr lang="fi-FI" sz="2400" dirty="0">
                <a:ea typeface="+mn-lt"/>
                <a:cs typeface="+mn-lt"/>
              </a:rPr>
              <a:t>: Liittyväthän asiat päänäkökulmaan? Eteneekö teksti </a:t>
            </a:r>
            <a:r>
              <a:rPr lang="fi-FI" sz="2400" b="1" dirty="0">
                <a:ea typeface="+mn-lt"/>
                <a:cs typeface="+mn-lt"/>
              </a:rPr>
              <a:t>loogisesti</a:t>
            </a:r>
            <a:r>
              <a:rPr lang="fi-FI" sz="2400" dirty="0">
                <a:ea typeface="+mn-lt"/>
                <a:cs typeface="+mn-lt"/>
              </a:rPr>
              <a:t>? Onko asioiden välinen yhteys ilmaistu </a:t>
            </a:r>
            <a:r>
              <a:rPr lang="fi-FI" sz="2400" b="1" dirty="0">
                <a:ea typeface="+mn-lt"/>
                <a:cs typeface="+mn-lt"/>
              </a:rPr>
              <a:t>sidosilmauksilla</a:t>
            </a:r>
            <a:r>
              <a:rPr lang="fi-FI" sz="2400" dirty="0">
                <a:ea typeface="+mn-lt"/>
                <a:cs typeface="+mn-lt"/>
              </a:rPr>
              <a:t>? Esimerkit -&gt; </a:t>
            </a:r>
          </a:p>
          <a:p>
            <a:r>
              <a:rPr lang="fi-FI" sz="2400" dirty="0">
                <a:cs typeface="Calibri"/>
              </a:rPr>
              <a:t>Lue teksti virke ja lause kerrallaan: </a:t>
            </a:r>
            <a:r>
              <a:rPr lang="fi-FI" sz="2400" b="1" dirty="0">
                <a:cs typeface="Calibri"/>
              </a:rPr>
              <a:t>tarkista oikeinkirjoitus</a:t>
            </a:r>
            <a:r>
              <a:rPr lang="fi-FI" sz="2400" dirty="0">
                <a:cs typeface="Calibri"/>
              </a:rPr>
              <a:t>! </a:t>
            </a:r>
          </a:p>
          <a:p>
            <a:r>
              <a:rPr lang="fi-FI" sz="2400" dirty="0">
                <a:cs typeface="Calibri"/>
              </a:rPr>
              <a:t>Tarkista tekstisi merkkimäärä! </a:t>
            </a:r>
          </a:p>
          <a:p>
            <a:endParaRPr lang="fi-FI" sz="2000">
              <a:cs typeface="Calibri"/>
            </a:endParaRPr>
          </a:p>
          <a:p>
            <a:endParaRPr lang="fi-FI" sz="2000">
              <a:cs typeface="Calibri"/>
            </a:endParaRPr>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5" name="Taulukko 4">
            <a:extLst>
              <a:ext uri="{FF2B5EF4-FFF2-40B4-BE49-F238E27FC236}">
                <a16:creationId xmlns:a16="http://schemas.microsoft.com/office/drawing/2014/main" id="{5F55136C-9794-953A-A680-220C654321D4}"/>
              </a:ext>
            </a:extLst>
          </p:cNvPr>
          <p:cNvGraphicFramePr>
            <a:graphicFrameLocks noGrp="1"/>
          </p:cNvGraphicFramePr>
          <p:nvPr>
            <p:extLst>
              <p:ext uri="{D42A27DB-BD31-4B8C-83A1-F6EECF244321}">
                <p14:modId xmlns:p14="http://schemas.microsoft.com/office/powerpoint/2010/main" val="2990764657"/>
              </p:ext>
            </p:extLst>
          </p:nvPr>
        </p:nvGraphicFramePr>
        <p:xfrm>
          <a:off x="4845843" y="1381124"/>
          <a:ext cx="6653997" cy="4798348"/>
        </p:xfrm>
        <a:graphic>
          <a:graphicData uri="http://schemas.openxmlformats.org/drawingml/2006/table">
            <a:tbl>
              <a:tblPr firstRow="1" bandRow="1">
                <a:tableStyleId>{5C22544A-7EE6-4342-B048-85BDC9FD1C3A}</a:tableStyleId>
              </a:tblPr>
              <a:tblGrid>
                <a:gridCol w="2614083">
                  <a:extLst>
                    <a:ext uri="{9D8B030D-6E8A-4147-A177-3AD203B41FA5}">
                      <a16:colId xmlns:a16="http://schemas.microsoft.com/office/drawing/2014/main" val="3195646930"/>
                    </a:ext>
                  </a:extLst>
                </a:gridCol>
                <a:gridCol w="4039914">
                  <a:extLst>
                    <a:ext uri="{9D8B030D-6E8A-4147-A177-3AD203B41FA5}">
                      <a16:colId xmlns:a16="http://schemas.microsoft.com/office/drawing/2014/main" val="3779856222"/>
                    </a:ext>
                  </a:extLst>
                </a:gridCol>
              </a:tblGrid>
              <a:tr h="375179">
                <a:tc>
                  <a:txBody>
                    <a:bodyPr/>
                    <a:lstStyle/>
                    <a:p>
                      <a:pPr algn="l" fontAlgn="t"/>
                      <a:r>
                        <a:rPr lang="fi-FI" sz="1400" dirty="0">
                          <a:effectLst/>
                        </a:rPr>
                        <a:t>Tehtävä</a:t>
                      </a:r>
                      <a:endParaRPr lang="fi-FI" sz="1400" b="1" dirty="0">
                        <a:solidFill>
                          <a:srgbClr val="FFFFFF"/>
                        </a:solidFill>
                        <a:effectLst/>
                        <a:latin typeface="Source Sans Pro" panose="020B0503030403020204" pitchFamily="34" charset="0"/>
                      </a:endParaRPr>
                    </a:p>
                  </a:txBody>
                  <a:tcPr marL="57153" marR="57153" marT="57153" marB="57153"/>
                </a:tc>
                <a:tc>
                  <a:txBody>
                    <a:bodyPr/>
                    <a:lstStyle/>
                    <a:p>
                      <a:pPr algn="l" fontAlgn="t"/>
                      <a:r>
                        <a:rPr lang="fi-FI" sz="1400" dirty="0">
                          <a:effectLst/>
                        </a:rPr>
                        <a:t>Esimerkkejä</a:t>
                      </a:r>
                      <a:endParaRPr lang="fi-FI" sz="1400" b="1" dirty="0">
                        <a:solidFill>
                          <a:srgbClr val="FFFFFF"/>
                        </a:solidFill>
                        <a:effectLst/>
                        <a:latin typeface="Source Sans Pro" panose="020B0503030403020204" pitchFamily="34" charset="0"/>
                      </a:endParaRPr>
                    </a:p>
                  </a:txBody>
                  <a:tcPr marL="57153" marR="57153" marT="57153" marB="57153"/>
                </a:tc>
                <a:extLst>
                  <a:ext uri="{0D108BD9-81ED-4DB2-BD59-A6C34878D82A}">
                    <a16:rowId xmlns:a16="http://schemas.microsoft.com/office/drawing/2014/main" val="975185838"/>
                  </a:ext>
                </a:extLst>
              </a:tr>
              <a:tr h="414673">
                <a:tc>
                  <a:txBody>
                    <a:bodyPr/>
                    <a:lstStyle/>
                    <a:p>
                      <a:pPr algn="l" fontAlgn="t"/>
                      <a:r>
                        <a:rPr lang="fi-FI" sz="1400" b="1" u="none" strike="noStrike" dirty="0">
                          <a:effectLst/>
                        </a:rPr>
                        <a:t>Rinnasta asioita</a:t>
                      </a:r>
                      <a:endParaRPr lang="fi-FI" sz="1400" b="1" dirty="0">
                        <a:solidFill>
                          <a:srgbClr val="212121"/>
                        </a:solidFill>
                        <a:effectLst/>
                        <a:latin typeface="Source Sans Pro" panose="020B0503030403020204" pitchFamily="34" charset="0"/>
                      </a:endParaRPr>
                    </a:p>
                  </a:txBody>
                  <a:tcPr marL="57153" marR="57153" marT="57153" marB="57153"/>
                </a:tc>
                <a:tc>
                  <a:txBody>
                    <a:bodyPr/>
                    <a:lstStyle/>
                    <a:p>
                      <a:pPr algn="l" fontAlgn="t"/>
                      <a:r>
                        <a:rPr lang="fi-FI" sz="1400" dirty="0">
                          <a:effectLst/>
                        </a:rPr>
                        <a:t>ja, sekä, tai, eli</a:t>
                      </a:r>
                      <a:endParaRPr lang="fi-FI" sz="1400" b="0" dirty="0">
                        <a:solidFill>
                          <a:srgbClr val="212121"/>
                        </a:solidFill>
                        <a:effectLst/>
                        <a:latin typeface="Source Sans Pro" panose="020B0503030403020204" pitchFamily="34" charset="0"/>
                      </a:endParaRPr>
                    </a:p>
                  </a:txBody>
                  <a:tcPr marL="57153" marR="57153" marT="57153" marB="57153"/>
                </a:tc>
                <a:extLst>
                  <a:ext uri="{0D108BD9-81ED-4DB2-BD59-A6C34878D82A}">
                    <a16:rowId xmlns:a16="http://schemas.microsoft.com/office/drawing/2014/main" val="1706484286"/>
                  </a:ext>
                </a:extLst>
              </a:tr>
              <a:tr h="375179">
                <a:tc>
                  <a:txBody>
                    <a:bodyPr/>
                    <a:lstStyle/>
                    <a:p>
                      <a:pPr algn="l" fontAlgn="t"/>
                      <a:r>
                        <a:rPr lang="fi-FI" sz="1400" b="1" u="none" strike="noStrike" dirty="0">
                          <a:effectLst/>
                        </a:rPr>
                        <a:t>Lisää asioita</a:t>
                      </a:r>
                      <a:endParaRPr lang="fi-FI" sz="1400" b="1" dirty="0">
                        <a:solidFill>
                          <a:srgbClr val="212121"/>
                        </a:solidFill>
                        <a:effectLst/>
                        <a:latin typeface="Source Sans Pro" panose="020B0503030403020204" pitchFamily="34" charset="0"/>
                      </a:endParaRPr>
                    </a:p>
                  </a:txBody>
                  <a:tcPr marL="57153" marR="57153" marT="57153" marB="57153"/>
                </a:tc>
                <a:tc>
                  <a:txBody>
                    <a:bodyPr/>
                    <a:lstStyle/>
                    <a:p>
                      <a:pPr algn="l" fontAlgn="t"/>
                      <a:r>
                        <a:rPr lang="fi-FI" sz="1400" dirty="0">
                          <a:effectLst/>
                        </a:rPr>
                        <a:t>myös, lisäksi, samoin, niin ikään</a:t>
                      </a:r>
                      <a:endParaRPr lang="fi-FI" sz="1400" b="0" dirty="0">
                        <a:solidFill>
                          <a:srgbClr val="212121"/>
                        </a:solidFill>
                        <a:effectLst/>
                        <a:latin typeface="Source Sans Pro" panose="020B0503030403020204" pitchFamily="34" charset="0"/>
                      </a:endParaRPr>
                    </a:p>
                  </a:txBody>
                  <a:tcPr marL="57153" marR="57153" marT="57153" marB="57153"/>
                </a:tc>
                <a:extLst>
                  <a:ext uri="{0D108BD9-81ED-4DB2-BD59-A6C34878D82A}">
                    <a16:rowId xmlns:a16="http://schemas.microsoft.com/office/drawing/2014/main" val="607126668"/>
                  </a:ext>
                </a:extLst>
              </a:tr>
              <a:tr h="375179">
                <a:tc>
                  <a:txBody>
                    <a:bodyPr/>
                    <a:lstStyle/>
                    <a:p>
                      <a:pPr algn="l" fontAlgn="t"/>
                      <a:r>
                        <a:rPr lang="fi-FI" sz="1400" b="1" u="none" strike="noStrike" dirty="0">
                          <a:effectLst/>
                        </a:rPr>
                        <a:t>Osoita </a:t>
                      </a:r>
                      <a:r>
                        <a:rPr lang="fi-FI" sz="1400" b="1" u="none" strike="noStrike" dirty="0" err="1">
                          <a:effectLst/>
                        </a:rPr>
                        <a:t>syy-seurausssuhde</a:t>
                      </a:r>
                      <a:endParaRPr lang="fi-FI" sz="1400" b="1" dirty="0" err="1">
                        <a:solidFill>
                          <a:srgbClr val="212121"/>
                        </a:solidFill>
                        <a:effectLst/>
                        <a:latin typeface="Source Sans Pro" panose="020B0503030403020204" pitchFamily="34" charset="0"/>
                      </a:endParaRPr>
                    </a:p>
                  </a:txBody>
                  <a:tcPr marL="57153" marR="57153" marT="57153" marB="57153"/>
                </a:tc>
                <a:tc>
                  <a:txBody>
                    <a:bodyPr/>
                    <a:lstStyle/>
                    <a:p>
                      <a:pPr algn="l" fontAlgn="t"/>
                      <a:r>
                        <a:rPr lang="fi-FI" sz="1400" dirty="0">
                          <a:effectLst/>
                        </a:rPr>
                        <a:t>koska, sillä, siksi, joten, sen vuoksi, sen takia</a:t>
                      </a:r>
                      <a:endParaRPr lang="fi-FI" sz="1400" b="0" dirty="0">
                        <a:solidFill>
                          <a:srgbClr val="212121"/>
                        </a:solidFill>
                        <a:effectLst/>
                        <a:latin typeface="Source Sans Pro" panose="020B0503030403020204" pitchFamily="34" charset="0"/>
                      </a:endParaRPr>
                    </a:p>
                  </a:txBody>
                  <a:tcPr marL="57153" marR="57153" marT="57153" marB="57153"/>
                </a:tc>
                <a:extLst>
                  <a:ext uri="{0D108BD9-81ED-4DB2-BD59-A6C34878D82A}">
                    <a16:rowId xmlns:a16="http://schemas.microsoft.com/office/drawing/2014/main" val="3907550343"/>
                  </a:ext>
                </a:extLst>
              </a:tr>
              <a:tr h="375179">
                <a:tc>
                  <a:txBody>
                    <a:bodyPr/>
                    <a:lstStyle/>
                    <a:p>
                      <a:pPr algn="l" fontAlgn="t"/>
                      <a:r>
                        <a:rPr lang="fi-FI" sz="1400" b="1" u="none" strike="noStrike" dirty="0">
                          <a:effectLst/>
                        </a:rPr>
                        <a:t>Osoita päättely</a:t>
                      </a:r>
                      <a:endParaRPr lang="fi-FI" sz="1400" b="1" dirty="0">
                        <a:solidFill>
                          <a:srgbClr val="212121"/>
                        </a:solidFill>
                        <a:effectLst/>
                        <a:latin typeface="Source Sans Pro" panose="020B0503030403020204" pitchFamily="34" charset="0"/>
                      </a:endParaRPr>
                    </a:p>
                  </a:txBody>
                  <a:tcPr marL="57153" marR="57153" marT="57153" marB="57153"/>
                </a:tc>
                <a:tc>
                  <a:txBody>
                    <a:bodyPr/>
                    <a:lstStyle/>
                    <a:p>
                      <a:pPr algn="l" fontAlgn="t"/>
                      <a:r>
                        <a:rPr lang="fi-FI" sz="1400" dirty="0">
                          <a:effectLst/>
                        </a:rPr>
                        <a:t>joten, näin ollen, siis</a:t>
                      </a:r>
                      <a:endParaRPr lang="fi-FI" sz="1400" b="0" dirty="0">
                        <a:solidFill>
                          <a:srgbClr val="212121"/>
                        </a:solidFill>
                        <a:effectLst/>
                        <a:latin typeface="Source Sans Pro" panose="020B0503030403020204" pitchFamily="34" charset="0"/>
                      </a:endParaRPr>
                    </a:p>
                  </a:txBody>
                  <a:tcPr marL="57153" marR="57153" marT="57153" marB="57153"/>
                </a:tc>
                <a:extLst>
                  <a:ext uri="{0D108BD9-81ED-4DB2-BD59-A6C34878D82A}">
                    <a16:rowId xmlns:a16="http://schemas.microsoft.com/office/drawing/2014/main" val="689267346"/>
                  </a:ext>
                </a:extLst>
              </a:tr>
              <a:tr h="1066301">
                <a:tc>
                  <a:txBody>
                    <a:bodyPr/>
                    <a:lstStyle/>
                    <a:p>
                      <a:pPr algn="l" fontAlgn="t"/>
                      <a:r>
                        <a:rPr lang="fi-FI" sz="1400" b="1" u="none" strike="noStrike" dirty="0">
                          <a:effectLst/>
                        </a:rPr>
                        <a:t>Osoita vastakkaisuus tai vertaile</a:t>
                      </a:r>
                      <a:endParaRPr lang="fi-FI" sz="1400" b="1" dirty="0">
                        <a:solidFill>
                          <a:srgbClr val="212121"/>
                        </a:solidFill>
                        <a:effectLst/>
                        <a:latin typeface="Source Sans Pro"/>
                      </a:endParaRPr>
                    </a:p>
                  </a:txBody>
                  <a:tcPr marL="57153" marR="57153" marT="57153" marB="57153"/>
                </a:tc>
                <a:tc>
                  <a:txBody>
                    <a:bodyPr/>
                    <a:lstStyle/>
                    <a:p>
                      <a:pPr algn="l" fontAlgn="t"/>
                      <a:r>
                        <a:rPr lang="fi-FI" sz="1400" dirty="0">
                          <a:effectLst/>
                        </a:rPr>
                        <a:t>mutta, vaan, kuitenkin, sen sijaan, toisaalta, päinvastoin, siitä huolimatta, puolestaan, kun taas, sitä vastoin, kuin, kuten, niin kuin, samoin kuin</a:t>
                      </a:r>
                      <a:endParaRPr lang="fi-FI" sz="1400" b="0" dirty="0">
                        <a:solidFill>
                          <a:srgbClr val="212121"/>
                        </a:solidFill>
                        <a:effectLst/>
                        <a:latin typeface="Source Sans Pro" panose="020B0503030403020204" pitchFamily="34" charset="0"/>
                      </a:endParaRPr>
                    </a:p>
                  </a:txBody>
                  <a:tcPr marL="57153" marR="57153" marT="57153" marB="57153"/>
                </a:tc>
                <a:extLst>
                  <a:ext uri="{0D108BD9-81ED-4DB2-BD59-A6C34878D82A}">
                    <a16:rowId xmlns:a16="http://schemas.microsoft.com/office/drawing/2014/main" val="150438646"/>
                  </a:ext>
                </a:extLst>
              </a:tr>
              <a:tr h="829344">
                <a:tc>
                  <a:txBody>
                    <a:bodyPr/>
                    <a:lstStyle/>
                    <a:p>
                      <a:pPr algn="l" fontAlgn="t"/>
                      <a:r>
                        <a:rPr lang="fi-FI" sz="1400" b="1" u="none" strike="noStrike" dirty="0">
                          <a:effectLst/>
                        </a:rPr>
                        <a:t>Osoita aika tai järjestys</a:t>
                      </a:r>
                      <a:endParaRPr lang="fi-FI" sz="1400" b="1" dirty="0">
                        <a:solidFill>
                          <a:srgbClr val="212121"/>
                        </a:solidFill>
                        <a:effectLst/>
                        <a:latin typeface="Source Sans Pro" panose="020B0503030403020204" pitchFamily="34" charset="0"/>
                      </a:endParaRPr>
                    </a:p>
                  </a:txBody>
                  <a:tcPr marL="57153" marR="57153" marT="57153" marB="57153"/>
                </a:tc>
                <a:tc>
                  <a:txBody>
                    <a:bodyPr/>
                    <a:lstStyle/>
                    <a:p>
                      <a:pPr algn="l" fontAlgn="t"/>
                      <a:r>
                        <a:rPr lang="fi-FI" sz="1400" dirty="0">
                          <a:effectLst/>
                        </a:rPr>
                        <a:t>ensin, sitten, ensiksi, toiseksi, seuraavaksi, sen jälkeen, vähitellen, kun, kunnes, ennen kuin, silloin, samalla, vihdoin, lopulta</a:t>
                      </a:r>
                      <a:endParaRPr lang="fi-FI" sz="1400" b="0" dirty="0">
                        <a:solidFill>
                          <a:srgbClr val="212121"/>
                        </a:solidFill>
                        <a:effectLst/>
                        <a:latin typeface="Source Sans Pro" panose="020B0503030403020204" pitchFamily="34" charset="0"/>
                      </a:endParaRPr>
                    </a:p>
                  </a:txBody>
                  <a:tcPr marL="57153" marR="57153" marT="57153" marB="57153"/>
                </a:tc>
                <a:extLst>
                  <a:ext uri="{0D108BD9-81ED-4DB2-BD59-A6C34878D82A}">
                    <a16:rowId xmlns:a16="http://schemas.microsoft.com/office/drawing/2014/main" val="4285097114"/>
                  </a:ext>
                </a:extLst>
              </a:tr>
              <a:tr h="375179">
                <a:tc>
                  <a:txBody>
                    <a:bodyPr/>
                    <a:lstStyle/>
                    <a:p>
                      <a:pPr algn="l" fontAlgn="t"/>
                      <a:r>
                        <a:rPr lang="fi-FI" sz="1400" b="1" u="none" strike="noStrike" dirty="0">
                          <a:effectLst/>
                        </a:rPr>
                        <a:t>Osoita ehto</a:t>
                      </a:r>
                      <a:endParaRPr lang="fi-FI" sz="1400" b="1" dirty="0">
                        <a:solidFill>
                          <a:srgbClr val="212121"/>
                        </a:solidFill>
                        <a:effectLst/>
                        <a:latin typeface="Source Sans Pro" panose="020B0503030403020204" pitchFamily="34" charset="0"/>
                      </a:endParaRPr>
                    </a:p>
                  </a:txBody>
                  <a:tcPr marL="57153" marR="57153" marT="57153" marB="57153"/>
                </a:tc>
                <a:tc>
                  <a:txBody>
                    <a:bodyPr/>
                    <a:lstStyle/>
                    <a:p>
                      <a:pPr algn="l" fontAlgn="t"/>
                      <a:r>
                        <a:rPr lang="fi-FI" sz="1400" dirty="0">
                          <a:effectLst/>
                        </a:rPr>
                        <a:t>jos, mikäli, kunhan</a:t>
                      </a:r>
                      <a:endParaRPr lang="fi-FI" sz="1400" b="0" dirty="0">
                        <a:solidFill>
                          <a:srgbClr val="212121"/>
                        </a:solidFill>
                        <a:effectLst/>
                        <a:latin typeface="Source Sans Pro" panose="020B0503030403020204" pitchFamily="34" charset="0"/>
                      </a:endParaRPr>
                    </a:p>
                  </a:txBody>
                  <a:tcPr marL="57153" marR="57153" marT="57153" marB="57153"/>
                </a:tc>
                <a:extLst>
                  <a:ext uri="{0D108BD9-81ED-4DB2-BD59-A6C34878D82A}">
                    <a16:rowId xmlns:a16="http://schemas.microsoft.com/office/drawing/2014/main" val="2047908530"/>
                  </a:ext>
                </a:extLst>
              </a:tr>
              <a:tr h="612135">
                <a:tc>
                  <a:txBody>
                    <a:bodyPr/>
                    <a:lstStyle/>
                    <a:p>
                      <a:pPr algn="l" fontAlgn="t"/>
                      <a:r>
                        <a:rPr lang="fi-FI" sz="1400" b="1" u="none" strike="noStrike" dirty="0">
                          <a:effectLst/>
                        </a:rPr>
                        <a:t>Osoita esimerkki</a:t>
                      </a:r>
                      <a:br>
                        <a:rPr lang="fi-FI" sz="1400" dirty="0">
                          <a:effectLst/>
                        </a:rPr>
                      </a:br>
                      <a:endParaRPr lang="fi-FI" sz="1400" b="0" dirty="0">
                        <a:solidFill>
                          <a:srgbClr val="212121"/>
                        </a:solidFill>
                        <a:effectLst/>
                        <a:latin typeface="Source Sans Pro" panose="020B0503030403020204" pitchFamily="34" charset="0"/>
                      </a:endParaRPr>
                    </a:p>
                  </a:txBody>
                  <a:tcPr marL="57153" marR="57153" marT="57153" marB="57153"/>
                </a:tc>
                <a:tc>
                  <a:txBody>
                    <a:bodyPr/>
                    <a:lstStyle/>
                    <a:p>
                      <a:pPr algn="l" fontAlgn="t"/>
                      <a:r>
                        <a:rPr lang="fi-FI" sz="1400" dirty="0">
                          <a:effectLst/>
                        </a:rPr>
                        <a:t>esimerkiksi, muun muassa, kuten </a:t>
                      </a:r>
                      <a:endParaRPr lang="fi-FI" sz="1400" b="0" dirty="0">
                        <a:solidFill>
                          <a:srgbClr val="212121"/>
                        </a:solidFill>
                        <a:effectLst/>
                        <a:latin typeface="Source Sans Pro" panose="020B0503030403020204" pitchFamily="34" charset="0"/>
                      </a:endParaRPr>
                    </a:p>
                  </a:txBody>
                  <a:tcPr marL="57153" marR="57153" marT="57153" marB="57153"/>
                </a:tc>
                <a:extLst>
                  <a:ext uri="{0D108BD9-81ED-4DB2-BD59-A6C34878D82A}">
                    <a16:rowId xmlns:a16="http://schemas.microsoft.com/office/drawing/2014/main" val="171579347"/>
                  </a:ext>
                </a:extLst>
              </a:tr>
            </a:tbl>
          </a:graphicData>
        </a:graphic>
      </p:graphicFrame>
      <p:pic>
        <p:nvPicPr>
          <p:cNvPr id="4" name="Kuva 5" descr="Punainen säie, joka kulkee neulasen silmän läpi">
            <a:extLst>
              <a:ext uri="{FF2B5EF4-FFF2-40B4-BE49-F238E27FC236}">
                <a16:creationId xmlns:a16="http://schemas.microsoft.com/office/drawing/2014/main" id="{AB40A118-1D85-E4D6-E98D-261C706042B1}"/>
              </a:ext>
            </a:extLst>
          </p:cNvPr>
          <p:cNvPicPr>
            <a:picLocks noChangeAspect="1"/>
          </p:cNvPicPr>
          <p:nvPr/>
        </p:nvPicPr>
        <p:blipFill>
          <a:blip r:embed="rId2"/>
          <a:stretch>
            <a:fillRect/>
          </a:stretch>
        </p:blipFill>
        <p:spPr>
          <a:xfrm>
            <a:off x="10775874" y="2381"/>
            <a:ext cx="1419976" cy="2151574"/>
          </a:xfrm>
          <a:prstGeom prst="rect">
            <a:avLst/>
          </a:prstGeom>
        </p:spPr>
      </p:pic>
      <p:sp>
        <p:nvSpPr>
          <p:cNvPr id="6" name="Tekstiruutu 5">
            <a:extLst>
              <a:ext uri="{FF2B5EF4-FFF2-40B4-BE49-F238E27FC236}">
                <a16:creationId xmlns:a16="http://schemas.microsoft.com/office/drawing/2014/main" id="{989D6618-AF59-D814-3307-613C597EAB4B}"/>
              </a:ext>
            </a:extLst>
          </p:cNvPr>
          <p:cNvSpPr txBox="1"/>
          <p:nvPr/>
        </p:nvSpPr>
        <p:spPr>
          <a:xfrm rot="21000000">
            <a:off x="8134579" y="537250"/>
            <a:ext cx="25181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dirty="0">
                <a:cs typeface="Calibri"/>
              </a:rPr>
              <a:t>Muista punainen lanka!</a:t>
            </a:r>
            <a:endParaRPr lang="fi-FI" b="1">
              <a:cs typeface="Calibri"/>
            </a:endParaRPr>
          </a:p>
        </p:txBody>
      </p:sp>
      <p:sp>
        <p:nvSpPr>
          <p:cNvPr id="7" name="Tekstiruutu 6">
            <a:extLst>
              <a:ext uri="{FF2B5EF4-FFF2-40B4-BE49-F238E27FC236}">
                <a16:creationId xmlns:a16="http://schemas.microsoft.com/office/drawing/2014/main" id="{CE293DF8-B7E5-CDF3-E09A-6ABB42BBEA63}"/>
              </a:ext>
            </a:extLst>
          </p:cNvPr>
          <p:cNvSpPr txBox="1"/>
          <p:nvPr/>
        </p:nvSpPr>
        <p:spPr>
          <a:xfrm>
            <a:off x="10286152" y="6206912"/>
            <a:ext cx="11573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100" dirty="0">
                <a:cs typeface="Calibri"/>
              </a:rPr>
              <a:t>Särmä tietokirja</a:t>
            </a:r>
            <a:endParaRPr lang="fi-FI" sz="1100" dirty="0"/>
          </a:p>
        </p:txBody>
      </p:sp>
    </p:spTree>
    <p:extLst>
      <p:ext uri="{BB962C8B-B14F-4D97-AF65-F5344CB8AC3E}">
        <p14:creationId xmlns:p14="http://schemas.microsoft.com/office/powerpoint/2010/main" val="2853692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5062D8-F9C0-EEB8-8DBB-C77F7A6F241F}"/>
              </a:ext>
            </a:extLst>
          </p:cNvPr>
          <p:cNvSpPr>
            <a:spLocks noGrp="1"/>
          </p:cNvSpPr>
          <p:nvPr>
            <p:ph type="title"/>
          </p:nvPr>
        </p:nvSpPr>
        <p:spPr>
          <a:xfrm>
            <a:off x="258056" y="3919537"/>
            <a:ext cx="1269926" cy="2047874"/>
          </a:xfrm>
        </p:spPr>
        <p:txBody>
          <a:bodyPr anchor="ctr">
            <a:normAutofit/>
          </a:bodyPr>
          <a:lstStyle/>
          <a:p>
            <a:r>
              <a:rPr lang="fi-FI" sz="3600" b="1" dirty="0">
                <a:cs typeface="Calibri Light"/>
              </a:rPr>
              <a:t>Hyvä teksti</a:t>
            </a:r>
            <a:endParaRPr lang="fi-FI" sz="3600" b="1" dirty="0"/>
          </a:p>
        </p:txBody>
      </p:sp>
      <p:pic>
        <p:nvPicPr>
          <p:cNvPr id="7" name="Kuva 7" descr="Käsisydänmerkki vaaleanpunaisella taustalla">
            <a:extLst>
              <a:ext uri="{FF2B5EF4-FFF2-40B4-BE49-F238E27FC236}">
                <a16:creationId xmlns:a16="http://schemas.microsoft.com/office/drawing/2014/main" id="{A9C84261-3230-0930-EC62-8ADF73B2BBC6}"/>
              </a:ext>
            </a:extLst>
          </p:cNvPr>
          <p:cNvPicPr>
            <a:picLocks noChangeAspect="1"/>
          </p:cNvPicPr>
          <p:nvPr/>
        </p:nvPicPr>
        <p:blipFill rotWithShape="1">
          <a:blip r:embed="rId2"/>
          <a:srcRect t="27201" b="27204"/>
          <a:stretch/>
        </p:blipFill>
        <p:spPr>
          <a:xfrm>
            <a:off x="20" y="-27204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9" name="Sisällön paikkamerkki 5">
            <a:extLst>
              <a:ext uri="{FF2B5EF4-FFF2-40B4-BE49-F238E27FC236}">
                <a16:creationId xmlns:a16="http://schemas.microsoft.com/office/drawing/2014/main" id="{9987EFA8-0FDB-090B-091D-7A3FE29DF329}"/>
              </a:ext>
            </a:extLst>
          </p:cNvPr>
          <p:cNvSpPr>
            <a:spLocks noGrp="1"/>
          </p:cNvSpPr>
          <p:nvPr>
            <p:ph idx="1"/>
          </p:nvPr>
        </p:nvSpPr>
        <p:spPr>
          <a:xfrm>
            <a:off x="1778310" y="3090016"/>
            <a:ext cx="10312086" cy="3639395"/>
          </a:xfrm>
        </p:spPr>
        <p:txBody>
          <a:bodyPr vert="horz" lIns="91440" tIns="45720" rIns="91440" bIns="45720" rtlCol="0" anchor="ctr">
            <a:normAutofit/>
          </a:bodyPr>
          <a:lstStyle/>
          <a:p>
            <a:pPr>
              <a:buFont typeface="Wingdings" panose="020B0604020202020204" pitchFamily="34" charset="0"/>
              <a:buChar char="Ø"/>
            </a:pPr>
            <a:r>
              <a:rPr lang="fi-FI" sz="2000" b="1" dirty="0">
                <a:cs typeface="Calibri"/>
              </a:rPr>
              <a:t>Hyvä teksti on mielenkiintoinen.</a:t>
            </a:r>
            <a:endParaRPr lang="fi-FI"/>
          </a:p>
          <a:p>
            <a:pPr lvl="1">
              <a:buFont typeface="Wingdings" panose="020B0604020202020204" pitchFamily="34" charset="0"/>
              <a:buChar char="§"/>
            </a:pPr>
            <a:r>
              <a:rPr lang="fi-FI" sz="1800" dirty="0">
                <a:cs typeface="Calibri"/>
              </a:rPr>
              <a:t>Omaperäistä sanottavaa, rohkea ja raikas tapa käsitellä asioita, vakuuttavia perusteluja ja monipuolista pohdintaa</a:t>
            </a:r>
          </a:p>
          <a:p>
            <a:pPr>
              <a:buFont typeface="Wingdings" panose="020B0604020202020204" pitchFamily="34" charset="0"/>
              <a:buChar char="Ø"/>
            </a:pPr>
            <a:r>
              <a:rPr lang="fi-FI" sz="2000" b="1" dirty="0">
                <a:cs typeface="Calibri"/>
              </a:rPr>
              <a:t>Hyvässä tekstissä hyödynnetään aineistoja.</a:t>
            </a:r>
          </a:p>
          <a:p>
            <a:pPr lvl="1">
              <a:buFont typeface="Wingdings" panose="020B0604020202020204" pitchFamily="34" charset="0"/>
              <a:buChar char="§"/>
            </a:pPr>
            <a:r>
              <a:rPr lang="fi-FI" sz="1800" dirty="0">
                <a:cs typeface="Calibri"/>
              </a:rPr>
              <a:t>Aineiston rohkea ja monipuolinen hyödyntäminen: poimittu olennaisia tietoja ja ajatuksia</a:t>
            </a:r>
          </a:p>
          <a:p>
            <a:pPr>
              <a:buFont typeface="Wingdings" panose="020B0604020202020204" pitchFamily="34" charset="0"/>
              <a:buChar char="Ø"/>
            </a:pPr>
            <a:r>
              <a:rPr lang="fi-FI" sz="2000" b="1" dirty="0">
                <a:cs typeface="Calibri"/>
              </a:rPr>
              <a:t>Hyvä teksti välittää ajatukset kirkkaasti. </a:t>
            </a:r>
          </a:p>
          <a:p>
            <a:pPr lvl="1">
              <a:buFont typeface="Wingdings" panose="020B0604020202020204" pitchFamily="34" charset="0"/>
              <a:buChar char="§"/>
            </a:pPr>
            <a:r>
              <a:rPr lang="fi-FI" sz="1800" dirty="0">
                <a:cs typeface="Calibri"/>
              </a:rPr>
              <a:t>Selkeät ja täsmälliset sanavalinnat, havainnollistavat esimerkit, tarkoitukseen sopiva tyyli</a:t>
            </a:r>
          </a:p>
          <a:p>
            <a:pPr>
              <a:buFont typeface="Wingdings" panose="020B0604020202020204" pitchFamily="34" charset="0"/>
              <a:buChar char="Ø"/>
            </a:pPr>
            <a:r>
              <a:rPr lang="fi-FI" sz="2000" b="1" dirty="0">
                <a:cs typeface="Calibri"/>
              </a:rPr>
              <a:t>Hyvä teksti on yhtenäinen. </a:t>
            </a:r>
          </a:p>
          <a:p>
            <a:pPr lvl="1">
              <a:buFont typeface="Wingdings" panose="020B0604020202020204" pitchFamily="34" charset="0"/>
              <a:buChar char="§"/>
            </a:pPr>
            <a:r>
              <a:rPr lang="fi-FI" sz="1800" dirty="0">
                <a:cs typeface="Calibri"/>
              </a:rPr>
              <a:t>Looginen rakenne, toisiinsa liittyvät asiasisällöt, innostava aloitus, lopetus ja otsikko </a:t>
            </a:r>
          </a:p>
          <a:p>
            <a:pPr lvl="1"/>
            <a:endParaRPr lang="fi-FI" sz="1300">
              <a:cs typeface="Calibri"/>
            </a:endParaRPr>
          </a:p>
        </p:txBody>
      </p:sp>
    </p:spTree>
    <p:extLst>
      <p:ext uri="{BB962C8B-B14F-4D97-AF65-F5344CB8AC3E}">
        <p14:creationId xmlns:p14="http://schemas.microsoft.com/office/powerpoint/2010/main" val="1896118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6C7EE59-451F-7CCE-680F-F6967B78D4E4}"/>
              </a:ext>
            </a:extLst>
          </p:cNvPr>
          <p:cNvSpPr>
            <a:spLocks noGrp="1"/>
          </p:cNvSpPr>
          <p:nvPr>
            <p:ph type="title"/>
          </p:nvPr>
        </p:nvSpPr>
        <p:spPr>
          <a:xfrm>
            <a:off x="686834" y="1153572"/>
            <a:ext cx="3200400" cy="4461163"/>
          </a:xfrm>
        </p:spPr>
        <p:txBody>
          <a:bodyPr>
            <a:normAutofit/>
          </a:bodyPr>
          <a:lstStyle/>
          <a:p>
            <a:r>
              <a:rPr lang="fi-FI" sz="4100" b="1">
                <a:solidFill>
                  <a:srgbClr val="FFFFFF"/>
                </a:solidFill>
              </a:rPr>
              <a:t>Kantaa ottava teksti eli mielipideteksti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FB31EF5B-9ABF-F33F-CC9B-9A0B32478825}"/>
              </a:ext>
            </a:extLst>
          </p:cNvPr>
          <p:cNvSpPr>
            <a:spLocks noGrp="1"/>
          </p:cNvSpPr>
          <p:nvPr>
            <p:ph idx="1"/>
          </p:nvPr>
        </p:nvSpPr>
        <p:spPr>
          <a:xfrm>
            <a:off x="4447308" y="211016"/>
            <a:ext cx="7186527" cy="5965948"/>
          </a:xfrm>
        </p:spPr>
        <p:txBody>
          <a:bodyPr anchor="ctr">
            <a:normAutofit/>
          </a:bodyPr>
          <a:lstStyle/>
          <a:p>
            <a:pPr marL="0" indent="0">
              <a:spcAft>
                <a:spcPts val="800"/>
              </a:spcAft>
              <a:buNone/>
            </a:pPr>
            <a:r>
              <a:rPr lang="fi-FI" sz="2200" b="1" u="sng" dirty="0">
                <a:effectLst/>
                <a:latin typeface="Calibri" panose="020F0502020204030204" pitchFamily="34" charset="0"/>
                <a:ea typeface="Times New Roman" panose="02020603050405020304" pitchFamily="18" charset="0"/>
                <a:cs typeface="Calibri" panose="020F0502020204030204" pitchFamily="34" charset="0"/>
              </a:rPr>
              <a:t>MIELIPIDETEKSTI PÄHKINÄNKUORESSA </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mj-lt"/>
              <a:buAutoNum type="arabicPeriod"/>
            </a:pPr>
            <a:r>
              <a:rPr lang="fi-FI" sz="2200" b="1" dirty="0">
                <a:effectLst/>
                <a:latin typeface="Calibri" panose="020F0502020204030204" pitchFamily="34" charset="0"/>
                <a:ea typeface="Times New Roman" panose="02020603050405020304" pitchFamily="18" charset="0"/>
                <a:cs typeface="Calibri" panose="020F0502020204030204" pitchFamily="34" charset="0"/>
              </a:rPr>
              <a:t>Kerro mielipiteesi jo otsikossa. </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800"/>
              </a:spcAft>
            </a:pPr>
            <a:r>
              <a:rPr lang="fi-FI" sz="2200" dirty="0">
                <a:effectLst/>
                <a:latin typeface="Calibri" panose="020F0502020204030204" pitchFamily="34" charset="0"/>
                <a:ea typeface="Times New Roman" panose="02020603050405020304" pitchFamily="18" charset="0"/>
                <a:cs typeface="Calibri" panose="020F0502020204030204" pitchFamily="34" charset="0"/>
              </a:rPr>
              <a:t>Esim. </a:t>
            </a:r>
            <a:r>
              <a:rPr lang="fi-FI" sz="2200" i="1" dirty="0">
                <a:effectLst/>
                <a:latin typeface="Calibri" panose="020F0502020204030204" pitchFamily="34" charset="0"/>
                <a:ea typeface="Times New Roman" panose="02020603050405020304" pitchFamily="18" charset="0"/>
                <a:cs typeface="Calibri" panose="020F0502020204030204" pitchFamily="34" charset="0"/>
              </a:rPr>
              <a:t>Suomi elää metsästä</a:t>
            </a:r>
            <a:r>
              <a:rPr lang="fi-FI" sz="2200" dirty="0">
                <a:effectLst/>
                <a:latin typeface="Calibri" panose="020F0502020204030204" pitchFamily="34" charset="0"/>
                <a:ea typeface="Times New Roman" panose="02020603050405020304" pitchFamily="18" charset="0"/>
                <a:cs typeface="Calibri" panose="020F0502020204030204" pitchFamily="34" charset="0"/>
              </a:rPr>
              <a:t>, EI </a:t>
            </a:r>
            <a:r>
              <a:rPr lang="fi-FI" sz="2200" i="1" strike="sngStrike" dirty="0">
                <a:effectLst/>
                <a:latin typeface="Calibri" panose="020F0502020204030204" pitchFamily="34" charset="0"/>
                <a:ea typeface="Times New Roman" panose="02020603050405020304" pitchFamily="18" charset="0"/>
                <a:cs typeface="Calibri" panose="020F0502020204030204" pitchFamily="34" charset="0"/>
              </a:rPr>
              <a:t>Suomen metsätalous</a:t>
            </a:r>
            <a:r>
              <a:rPr lang="fi-FI" sz="2200" dirty="0">
                <a:effectLst/>
                <a:latin typeface="Calibri" panose="020F0502020204030204" pitchFamily="34" charset="0"/>
                <a:ea typeface="Times New Roman" panose="02020603050405020304" pitchFamily="18" charset="0"/>
                <a:cs typeface="Calibri" panose="020F0502020204030204" pitchFamily="34" charset="0"/>
              </a:rPr>
              <a:t> </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fi-FI" sz="2200" b="1" dirty="0">
                <a:effectLst/>
                <a:latin typeface="Calibri" panose="020F0502020204030204" pitchFamily="34" charset="0"/>
                <a:ea typeface="Times New Roman" panose="02020603050405020304" pitchFamily="18" charset="0"/>
                <a:cs typeface="Calibri" panose="020F0502020204030204" pitchFamily="34" charset="0"/>
              </a:rPr>
              <a:t>Johdattele aiheeseen vaikka oman kokemuksen tai esimerkin avulla. </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fi-FI" sz="2200" b="1" dirty="0">
                <a:effectLst/>
                <a:latin typeface="Calibri" panose="020F0502020204030204" pitchFamily="34" charset="0"/>
                <a:ea typeface="Times New Roman" panose="02020603050405020304" pitchFamily="18" charset="0"/>
                <a:cs typeface="Calibri" panose="020F0502020204030204" pitchFamily="34" charset="0"/>
              </a:rPr>
              <a:t>Esittele teesisi eli mielipiteesi aiheesta selkeästi. </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mj-lt"/>
              <a:buAutoNum type="arabicPeriod"/>
            </a:pPr>
            <a:r>
              <a:rPr lang="fi-FI" sz="2200" b="1" dirty="0">
                <a:effectLst/>
                <a:latin typeface="Calibri" panose="020F0502020204030204" pitchFamily="34" charset="0"/>
                <a:ea typeface="Times New Roman" panose="02020603050405020304" pitchFamily="18" charset="0"/>
                <a:cs typeface="Calibri" panose="020F0502020204030204" pitchFamily="34" charset="0"/>
              </a:rPr>
              <a:t>Esitä paljon perusteluja. </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800"/>
              </a:spcAft>
            </a:pPr>
            <a:r>
              <a:rPr lang="fi-FI" sz="2200" dirty="0">
                <a:effectLst/>
                <a:latin typeface="Calibri" panose="020F0502020204030204" pitchFamily="34" charset="0"/>
                <a:ea typeface="Times New Roman" panose="02020603050405020304" pitchFamily="18" charset="0"/>
                <a:cs typeface="Calibri" panose="020F0502020204030204" pitchFamily="34" charset="0"/>
              </a:rPr>
              <a:t>Vetoa esim. auktoriteettiin, etuun tai haittaan, yleisyyteen. Hyödynnä omia kokemuksiasi, havaintojasi ja tietojasi. Kirjoita perusteluista useita kappaleita. </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mj-lt"/>
              <a:buAutoNum type="arabicPeriod"/>
            </a:pPr>
            <a:r>
              <a:rPr lang="fi-FI" sz="2200" b="1" dirty="0">
                <a:effectLst/>
                <a:latin typeface="Calibri" panose="020F0502020204030204" pitchFamily="34" charset="0"/>
                <a:ea typeface="Times New Roman" panose="02020603050405020304" pitchFamily="18" charset="0"/>
                <a:cs typeface="Calibri" panose="020F0502020204030204" pitchFamily="34" charset="0"/>
              </a:rPr>
              <a:t>Tee lopuksi johtopäätöksiä ja ehdota ratkaisua. </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200" dirty="0"/>
          </a:p>
        </p:txBody>
      </p:sp>
    </p:spTree>
    <p:extLst>
      <p:ext uri="{BB962C8B-B14F-4D97-AF65-F5344CB8AC3E}">
        <p14:creationId xmlns:p14="http://schemas.microsoft.com/office/powerpoint/2010/main" val="582473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Otsikko 1">
            <a:extLst>
              <a:ext uri="{FF2B5EF4-FFF2-40B4-BE49-F238E27FC236}">
                <a16:creationId xmlns:a16="http://schemas.microsoft.com/office/drawing/2014/main" id="{A02CE9CB-9680-D38E-35DC-C4298DB0589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Pohtivan tekstin rautalankamalli </a:t>
            </a:r>
          </a:p>
        </p:txBody>
      </p:sp>
      <p:pic>
        <p:nvPicPr>
          <p:cNvPr id="5" name="Sisällön paikkamerkki 4">
            <a:extLst>
              <a:ext uri="{FF2B5EF4-FFF2-40B4-BE49-F238E27FC236}">
                <a16:creationId xmlns:a16="http://schemas.microsoft.com/office/drawing/2014/main" id="{61279C76-9C45-8A19-03FF-A28940213852}"/>
              </a:ext>
            </a:extLst>
          </p:cNvPr>
          <p:cNvPicPr>
            <a:picLocks noGrp="1" noChangeAspect="1"/>
          </p:cNvPicPr>
          <p:nvPr>
            <p:ph idx="1"/>
          </p:nvPr>
        </p:nvPicPr>
        <p:blipFill>
          <a:blip r:embed="rId2"/>
          <a:stretch>
            <a:fillRect/>
          </a:stretch>
        </p:blipFill>
        <p:spPr>
          <a:xfrm>
            <a:off x="4241442" y="285576"/>
            <a:ext cx="7702029" cy="6526833"/>
          </a:xfrm>
          <a:prstGeom prst="rect">
            <a:avLst/>
          </a:prstGeom>
        </p:spPr>
      </p:pic>
    </p:spTree>
    <p:extLst>
      <p:ext uri="{BB962C8B-B14F-4D97-AF65-F5344CB8AC3E}">
        <p14:creationId xmlns:p14="http://schemas.microsoft.com/office/powerpoint/2010/main" val="411658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5EEFE7-7801-20A8-9943-C7F106FF917B}"/>
              </a:ext>
            </a:extLst>
          </p:cNvPr>
          <p:cNvSpPr>
            <a:spLocks noGrp="1"/>
          </p:cNvSpPr>
          <p:nvPr>
            <p:ph type="title"/>
          </p:nvPr>
        </p:nvSpPr>
        <p:spPr/>
        <p:txBody>
          <a:bodyPr>
            <a:normAutofit/>
          </a:bodyPr>
          <a:lstStyle/>
          <a:p>
            <a:r>
              <a:rPr lang="fi-FI" b="1">
                <a:cs typeface="Calibri Light"/>
              </a:rPr>
              <a:t>Kirjoittamisprosessin vaiheet</a:t>
            </a:r>
          </a:p>
        </p:txBody>
      </p:sp>
      <p:sp>
        <p:nvSpPr>
          <p:cNvPr id="50" name="Sisällön paikkamerkki 2">
            <a:extLst>
              <a:ext uri="{FF2B5EF4-FFF2-40B4-BE49-F238E27FC236}">
                <a16:creationId xmlns:a16="http://schemas.microsoft.com/office/drawing/2014/main" id="{40D87D4B-CB7F-ADA8-C9C3-D4690302031D}"/>
              </a:ext>
            </a:extLst>
          </p:cNvPr>
          <p:cNvSpPr>
            <a:spLocks noGrp="1"/>
          </p:cNvSpPr>
          <p:nvPr>
            <p:ph sz="half" idx="1"/>
          </p:nvPr>
        </p:nvSpPr>
        <p:spPr>
          <a:xfrm>
            <a:off x="204849" y="1716007"/>
            <a:ext cx="4586225" cy="4056144"/>
          </a:xfrm>
        </p:spPr>
        <p:txBody>
          <a:bodyPr vert="horz" lIns="91440" tIns="45720" rIns="91440" bIns="45720" rtlCol="0" anchor="t">
            <a:normAutofit fontScale="55000" lnSpcReduction="20000"/>
          </a:bodyPr>
          <a:lstStyle/>
          <a:p>
            <a:pPr>
              <a:buFont typeface="Wingdings" panose="020B0604020202020204" pitchFamily="34" charset="0"/>
              <a:buChar char="Ø"/>
            </a:pPr>
            <a:r>
              <a:rPr lang="fi-FI" sz="2500" b="1" dirty="0">
                <a:cs typeface="Calibri"/>
              </a:rPr>
              <a:t>SUUNNITTELUVAIHE</a:t>
            </a:r>
            <a:endParaRPr lang="fi-FI" sz="2500" dirty="0">
              <a:cs typeface="Calibri"/>
            </a:endParaRPr>
          </a:p>
          <a:p>
            <a:r>
              <a:rPr lang="fi-FI" sz="2500" b="1" dirty="0">
                <a:cs typeface="Calibri"/>
              </a:rPr>
              <a:t>Tehtävänantoon, aiheisiin ja aineistoihin tutustuminen</a:t>
            </a:r>
          </a:p>
          <a:p>
            <a:r>
              <a:rPr lang="fi-FI" sz="2500" b="1" dirty="0">
                <a:cs typeface="Calibri"/>
              </a:rPr>
              <a:t>Aiheen ja aineistojen valitseminen</a:t>
            </a:r>
          </a:p>
          <a:p>
            <a:r>
              <a:rPr lang="fi-FI" sz="2500" b="1" dirty="0">
                <a:cs typeface="Calibri"/>
              </a:rPr>
              <a:t>Sisällön ideoiminen</a:t>
            </a:r>
          </a:p>
          <a:p>
            <a:r>
              <a:rPr lang="fi-FI" sz="2500" b="1" dirty="0">
                <a:cs typeface="Calibri"/>
              </a:rPr>
              <a:t>Aiheen rajaaminen päänäkökulmaksi ja käsittelynäkökulmiksi </a:t>
            </a:r>
          </a:p>
          <a:p>
            <a:r>
              <a:rPr lang="fi-FI" sz="2500" b="1" dirty="0">
                <a:cs typeface="Calibri"/>
              </a:rPr>
              <a:t>Aineistojen käytön suunnitteleminen</a:t>
            </a:r>
          </a:p>
          <a:p>
            <a:r>
              <a:rPr lang="fi-FI" sz="2500" b="1" dirty="0">
                <a:cs typeface="Calibri"/>
              </a:rPr>
              <a:t>Rakenteen suunnitteleminen</a:t>
            </a:r>
          </a:p>
          <a:p>
            <a:r>
              <a:rPr lang="fi-FI" sz="2500" b="1" dirty="0">
                <a:cs typeface="Calibri"/>
              </a:rPr>
              <a:t>Kirjoittamisen aikatauluttaminen</a:t>
            </a:r>
          </a:p>
          <a:p>
            <a:endParaRPr lang="fi-FI" sz="2500" b="1" dirty="0">
              <a:cs typeface="Calibri"/>
            </a:endParaRPr>
          </a:p>
          <a:p>
            <a:pPr>
              <a:buFont typeface="Wingdings" panose="020B0604020202020204" pitchFamily="34" charset="0"/>
              <a:buChar char="Ø"/>
            </a:pPr>
            <a:r>
              <a:rPr lang="fi-FI" sz="2500" b="1" dirty="0">
                <a:cs typeface="Calibri"/>
              </a:rPr>
              <a:t>TUOTTAMISVAIHE</a:t>
            </a:r>
          </a:p>
          <a:p>
            <a:r>
              <a:rPr lang="fi-FI" sz="2500" b="1" dirty="0">
                <a:cs typeface="Calibri"/>
              </a:rPr>
              <a:t>Ensimmäinen versio tekstistä: työotsikko, aloitus, käsittelykappaleet, lopetus</a:t>
            </a:r>
            <a:endParaRPr lang="fi-FI" sz="2500" dirty="0">
              <a:cs typeface="Calibri"/>
            </a:endParaRPr>
          </a:p>
          <a:p>
            <a:pPr>
              <a:buFont typeface="Wingdings" panose="020B0604020202020204" pitchFamily="34" charset="0"/>
              <a:buChar char="Ø"/>
            </a:pPr>
            <a:endParaRPr lang="fi-FI" sz="700" b="1" dirty="0">
              <a:cs typeface="Calibri"/>
            </a:endParaRPr>
          </a:p>
          <a:p>
            <a:pPr>
              <a:buFont typeface="Calibri" panose="020B0604020202020204" pitchFamily="34" charset="0"/>
              <a:buChar char="-"/>
            </a:pPr>
            <a:endParaRPr lang="fi-FI" sz="700" b="1" dirty="0">
              <a:cs typeface="Calibri"/>
            </a:endParaRPr>
          </a:p>
          <a:p>
            <a:pPr marL="0" indent="0">
              <a:buNone/>
            </a:pPr>
            <a:endParaRPr lang="fi-FI" sz="700" dirty="0">
              <a:cs typeface="Calibri"/>
            </a:endParaRPr>
          </a:p>
        </p:txBody>
      </p:sp>
      <p:sp>
        <p:nvSpPr>
          <p:cNvPr id="152" name="Sisällön paikkamerkki 151">
            <a:extLst>
              <a:ext uri="{FF2B5EF4-FFF2-40B4-BE49-F238E27FC236}">
                <a16:creationId xmlns:a16="http://schemas.microsoft.com/office/drawing/2014/main" id="{831282FE-24E2-8A63-76E1-5DA472E52B4D}"/>
              </a:ext>
            </a:extLst>
          </p:cNvPr>
          <p:cNvSpPr>
            <a:spLocks noGrp="1"/>
          </p:cNvSpPr>
          <p:nvPr>
            <p:ph sz="half" idx="2"/>
          </p:nvPr>
        </p:nvSpPr>
        <p:spPr>
          <a:xfrm>
            <a:off x="5199185" y="1755287"/>
            <a:ext cx="4255477" cy="4140323"/>
          </a:xfrm>
        </p:spPr>
        <p:txBody>
          <a:bodyPr vert="horz" lIns="91440" tIns="45720" rIns="91440" bIns="45720" rtlCol="0" anchor="t">
            <a:normAutofit fontScale="55000" lnSpcReduction="20000"/>
          </a:bodyPr>
          <a:lstStyle/>
          <a:p>
            <a:pPr>
              <a:buFont typeface="Wingdings,Sans-Serif" panose="020B0604020202020204" pitchFamily="34" charset="0"/>
              <a:buChar char="Ø"/>
            </a:pPr>
            <a:r>
              <a:rPr lang="fi-FI" b="1" dirty="0">
                <a:ea typeface="+mn-lt"/>
                <a:cs typeface="+mn-lt"/>
              </a:rPr>
              <a:t>MUOKKAUSVAIHE</a:t>
            </a:r>
            <a:endParaRPr lang="fi-FI" dirty="0">
              <a:ea typeface="+mn-lt"/>
              <a:cs typeface="+mn-lt"/>
            </a:endParaRPr>
          </a:p>
          <a:p>
            <a:r>
              <a:rPr lang="fi-FI" b="1" dirty="0">
                <a:ea typeface="+mn-lt"/>
                <a:cs typeface="+mn-lt"/>
              </a:rPr>
              <a:t>Sisällön ja aineistojen käytön tarkistaminen </a:t>
            </a:r>
            <a:endParaRPr lang="fi-FI" dirty="0">
              <a:ea typeface="+mn-lt"/>
              <a:cs typeface="+mn-lt"/>
            </a:endParaRPr>
          </a:p>
          <a:p>
            <a:r>
              <a:rPr lang="fi-FI" b="1" dirty="0">
                <a:ea typeface="+mn-lt"/>
                <a:cs typeface="+mn-lt"/>
              </a:rPr>
              <a:t>Rakenteen ja sidosteisuuden parantaminen</a:t>
            </a:r>
            <a:endParaRPr lang="fi-FI" dirty="0">
              <a:ea typeface="+mn-lt"/>
              <a:cs typeface="+mn-lt"/>
            </a:endParaRPr>
          </a:p>
          <a:p>
            <a:r>
              <a:rPr lang="fi-FI" b="1" dirty="0">
                <a:ea typeface="+mn-lt"/>
                <a:cs typeface="+mn-lt"/>
              </a:rPr>
              <a:t>Kielen ja tyylin hiominen </a:t>
            </a:r>
            <a:endParaRPr lang="fi-FI" dirty="0">
              <a:ea typeface="+mn-lt"/>
              <a:cs typeface="+mn-lt"/>
            </a:endParaRPr>
          </a:p>
          <a:p>
            <a:pPr>
              <a:buFont typeface="Wingdings,Sans-Serif" panose="020B0604020202020204" pitchFamily="34" charset="0"/>
              <a:buChar char="Ø"/>
            </a:pPr>
            <a:endParaRPr lang="fi-FI" dirty="0">
              <a:ea typeface="+mn-lt"/>
              <a:cs typeface="+mn-lt"/>
            </a:endParaRPr>
          </a:p>
          <a:p>
            <a:pPr>
              <a:buFont typeface="Wingdings,Sans-Serif" panose="020B0604020202020204" pitchFamily="34" charset="0"/>
              <a:buChar char="Ø"/>
            </a:pPr>
            <a:r>
              <a:rPr lang="fi-FI" b="1" dirty="0">
                <a:ea typeface="+mn-lt"/>
                <a:cs typeface="+mn-lt"/>
              </a:rPr>
              <a:t>VIIMEISTELYVAIHE </a:t>
            </a:r>
            <a:endParaRPr lang="fi-FI" dirty="0">
              <a:ea typeface="+mn-lt"/>
              <a:cs typeface="+mn-lt"/>
            </a:endParaRPr>
          </a:p>
          <a:p>
            <a:r>
              <a:rPr lang="fi-FI" b="1" dirty="0">
                <a:ea typeface="+mn-lt"/>
                <a:cs typeface="+mn-lt"/>
              </a:rPr>
              <a:t>Tehtävänannon noudattamisen varmistaminen</a:t>
            </a:r>
            <a:endParaRPr lang="en-US" dirty="0">
              <a:ea typeface="+mn-lt"/>
              <a:cs typeface="+mn-lt"/>
            </a:endParaRPr>
          </a:p>
          <a:p>
            <a:r>
              <a:rPr lang="fi-FI" b="1" dirty="0">
                <a:ea typeface="+mn-lt"/>
                <a:cs typeface="+mn-lt"/>
              </a:rPr>
              <a:t>Faktojen tarkistaminen</a:t>
            </a:r>
            <a:endParaRPr lang="en-US" dirty="0">
              <a:ea typeface="+mn-lt"/>
              <a:cs typeface="+mn-lt"/>
            </a:endParaRPr>
          </a:p>
          <a:p>
            <a:r>
              <a:rPr lang="fi-FI" b="1" dirty="0">
                <a:ea typeface="+mn-lt"/>
                <a:cs typeface="+mn-lt"/>
              </a:rPr>
              <a:t>Aineistoviittausten tarkistaminen</a:t>
            </a:r>
            <a:endParaRPr lang="en-US" dirty="0">
              <a:ea typeface="+mn-lt"/>
              <a:cs typeface="+mn-lt"/>
            </a:endParaRPr>
          </a:p>
          <a:p>
            <a:r>
              <a:rPr lang="fi-FI" b="1" dirty="0">
                <a:ea typeface="+mn-lt"/>
                <a:cs typeface="+mn-lt"/>
              </a:rPr>
              <a:t>Kielen viimeistely</a:t>
            </a:r>
            <a:endParaRPr lang="en-US" dirty="0">
              <a:ea typeface="+mn-lt"/>
              <a:cs typeface="+mn-lt"/>
            </a:endParaRPr>
          </a:p>
          <a:p>
            <a:r>
              <a:rPr lang="fi-FI" b="1" dirty="0">
                <a:ea typeface="+mn-lt"/>
                <a:cs typeface="+mn-lt"/>
              </a:rPr>
              <a:t>Otsikon, aloituksen ja lopetuksen tarkistaminen </a:t>
            </a:r>
            <a:endParaRPr lang="fi-FI" dirty="0">
              <a:cs typeface="Calibri" panose="020F0502020204030204"/>
            </a:endParaRPr>
          </a:p>
        </p:txBody>
      </p:sp>
      <p:pic>
        <p:nvPicPr>
          <p:cNvPr id="4" name="Kuva 4" descr="Kokoelma värikkäitä toimistotarvikkeita">
            <a:extLst>
              <a:ext uri="{FF2B5EF4-FFF2-40B4-BE49-F238E27FC236}">
                <a16:creationId xmlns:a16="http://schemas.microsoft.com/office/drawing/2014/main" id="{3492CE27-31BD-3B9C-8A5C-C72832A4EF78}"/>
              </a:ext>
            </a:extLst>
          </p:cNvPr>
          <p:cNvPicPr>
            <a:picLocks noChangeAspect="1"/>
          </p:cNvPicPr>
          <p:nvPr/>
        </p:nvPicPr>
        <p:blipFill rotWithShape="1">
          <a:blip r:embed="rId2"/>
          <a:srcRect l="20203" r="13047"/>
          <a:stretch/>
        </p:blipFill>
        <p:spPr>
          <a:xfrm>
            <a:off x="9004517" y="-140916"/>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extLst>
      <p:ext uri="{BB962C8B-B14F-4D97-AF65-F5344CB8AC3E}">
        <p14:creationId xmlns:p14="http://schemas.microsoft.com/office/powerpoint/2010/main" val="3354730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 name="Rectangle 4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Scribbles muisti kirjassa">
            <a:extLst>
              <a:ext uri="{FF2B5EF4-FFF2-40B4-BE49-F238E27FC236}">
                <a16:creationId xmlns:a16="http://schemas.microsoft.com/office/drawing/2014/main" id="{6F74E785-3DD6-ECB6-1E2E-8772762B24AD}"/>
              </a:ext>
            </a:extLst>
          </p:cNvPr>
          <p:cNvPicPr>
            <a:picLocks noChangeAspect="1"/>
          </p:cNvPicPr>
          <p:nvPr/>
        </p:nvPicPr>
        <p:blipFill rotWithShape="1">
          <a:blip r:embed="rId2">
            <a:alphaModFix amt="50000"/>
          </a:blip>
          <a:srcRect t="2328" b="15556"/>
          <a:stretch/>
        </p:blipFill>
        <p:spPr>
          <a:xfrm>
            <a:off x="-261917" y="0"/>
            <a:ext cx="12191980" cy="6857999"/>
          </a:xfrm>
          <a:prstGeom prst="rect">
            <a:avLst/>
          </a:prstGeom>
        </p:spPr>
      </p:pic>
      <p:sp>
        <p:nvSpPr>
          <p:cNvPr id="2" name="Otsikko 1"/>
          <p:cNvSpPr>
            <a:spLocks noGrp="1"/>
          </p:cNvSpPr>
          <p:nvPr>
            <p:ph type="ctrTitle"/>
          </p:nvPr>
        </p:nvSpPr>
        <p:spPr>
          <a:xfrm>
            <a:off x="523875" y="586580"/>
            <a:ext cx="5929313" cy="1436050"/>
          </a:xfrm>
        </p:spPr>
        <p:txBody>
          <a:bodyPr>
            <a:normAutofit/>
          </a:bodyPr>
          <a:lstStyle/>
          <a:p>
            <a:r>
              <a:rPr lang="fi-FI" sz="7200" b="1" dirty="0">
                <a:solidFill>
                  <a:srgbClr val="FFFFFF"/>
                </a:solidFill>
                <a:cs typeface="Calibri Light"/>
              </a:rPr>
              <a:t>Tekstin ideointi </a:t>
            </a:r>
            <a:endParaRPr lang="fi-FI" sz="7200" b="1" dirty="0">
              <a:solidFill>
                <a:srgbClr val="FFFFFF"/>
              </a:solidFill>
            </a:endParaRPr>
          </a:p>
        </p:txBody>
      </p:sp>
      <p:sp>
        <p:nvSpPr>
          <p:cNvPr id="3" name="Alaotsikko 2"/>
          <p:cNvSpPr>
            <a:spLocks noGrp="1"/>
          </p:cNvSpPr>
          <p:nvPr>
            <p:ph type="subTitle" idx="1"/>
          </p:nvPr>
        </p:nvSpPr>
        <p:spPr>
          <a:xfrm>
            <a:off x="500063" y="4480873"/>
            <a:ext cx="11179966" cy="860270"/>
          </a:xfrm>
        </p:spPr>
        <p:txBody>
          <a:bodyPr vert="horz" lIns="91440" tIns="45720" rIns="91440" bIns="45720" rtlCol="0" anchor="t">
            <a:noAutofit/>
          </a:bodyPr>
          <a:lstStyle/>
          <a:p>
            <a:r>
              <a:rPr lang="fi-FI" sz="4400" dirty="0">
                <a:solidFill>
                  <a:srgbClr val="FFFFFF"/>
                </a:solidFill>
                <a:cs typeface="Calibri"/>
              </a:rPr>
              <a:t>Jotta aiheesta syntyy teksti, täytyy ideoida! </a:t>
            </a:r>
            <a:endParaRPr lang="fi-FI" sz="4400" dirty="0">
              <a:solidFill>
                <a:srgbClr val="FFFFFF"/>
              </a:solidFill>
            </a:endParaRPr>
          </a:p>
        </p:txBody>
      </p:sp>
    </p:spTree>
    <p:extLst>
      <p:ext uri="{BB962C8B-B14F-4D97-AF65-F5344CB8AC3E}">
        <p14:creationId xmlns:p14="http://schemas.microsoft.com/office/powerpoint/2010/main" val="78238567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 name="Rectangle 35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Kuva 21" descr="Liikenainen tarkastelemassa seinällä olevia muistiinpanoja">
            <a:extLst>
              <a:ext uri="{FF2B5EF4-FFF2-40B4-BE49-F238E27FC236}">
                <a16:creationId xmlns:a16="http://schemas.microsoft.com/office/drawing/2014/main" id="{0ADDEFAD-5AA6-2250-6E96-961DFFA27A31}"/>
              </a:ext>
            </a:extLst>
          </p:cNvPr>
          <p:cNvPicPr>
            <a:picLocks noChangeAspect="1"/>
          </p:cNvPicPr>
          <p:nvPr/>
        </p:nvPicPr>
        <p:blipFill rotWithShape="1">
          <a:blip r:embed="rId2">
            <a:alphaModFix amt="35000"/>
          </a:blip>
          <a:srcRect t="12526" b="6829"/>
          <a:stretch/>
        </p:blipFill>
        <p:spPr>
          <a:xfrm>
            <a:off x="20" y="1"/>
            <a:ext cx="12191980" cy="6857999"/>
          </a:xfrm>
          <a:prstGeom prst="rect">
            <a:avLst/>
          </a:prstGeom>
        </p:spPr>
      </p:pic>
      <p:sp>
        <p:nvSpPr>
          <p:cNvPr id="2" name="Otsikko 1">
            <a:extLst>
              <a:ext uri="{FF2B5EF4-FFF2-40B4-BE49-F238E27FC236}">
                <a16:creationId xmlns:a16="http://schemas.microsoft.com/office/drawing/2014/main" id="{29DB166F-4CBD-C842-77FD-F46E4398B603}"/>
              </a:ext>
            </a:extLst>
          </p:cNvPr>
          <p:cNvSpPr>
            <a:spLocks noGrp="1"/>
          </p:cNvSpPr>
          <p:nvPr>
            <p:ph type="title"/>
          </p:nvPr>
        </p:nvSpPr>
        <p:spPr>
          <a:xfrm>
            <a:off x="838200" y="365125"/>
            <a:ext cx="10515600" cy="1325563"/>
          </a:xfrm>
          <a:prstGeom prst="ellipse">
            <a:avLst/>
          </a:prstGeom>
        </p:spPr>
        <p:txBody>
          <a:bodyPr vert="horz" lIns="91440" tIns="45720" rIns="91440" bIns="45720" rtlCol="0">
            <a:normAutofit/>
          </a:bodyPr>
          <a:lstStyle/>
          <a:p>
            <a:r>
              <a:rPr lang="en-US" sz="3700" b="1" kern="1200">
                <a:solidFill>
                  <a:srgbClr val="FFFFFF"/>
                </a:solidFill>
                <a:latin typeface="Georgia Pro"/>
              </a:rPr>
              <a:t>Näin ideoit sisältöä tekstiisi</a:t>
            </a:r>
            <a:r>
              <a:rPr lang="en-US" sz="3700" kern="1200">
                <a:solidFill>
                  <a:srgbClr val="FFFFFF"/>
                </a:solidFill>
                <a:latin typeface="Georgia Pro"/>
              </a:rPr>
              <a:t> </a:t>
            </a:r>
            <a:endParaRPr lang="en-US" sz="3700" kern="1200">
              <a:solidFill>
                <a:srgbClr val="FFFFFF"/>
              </a:solidFill>
              <a:latin typeface="Georgia Pro"/>
              <a:cs typeface="Calibri Light"/>
            </a:endParaRPr>
          </a:p>
        </p:txBody>
      </p:sp>
      <p:graphicFrame>
        <p:nvGraphicFramePr>
          <p:cNvPr id="34" name="Sisällön paikkamerkki 2">
            <a:extLst>
              <a:ext uri="{FF2B5EF4-FFF2-40B4-BE49-F238E27FC236}">
                <a16:creationId xmlns:a16="http://schemas.microsoft.com/office/drawing/2014/main" id="{7185D6D1-7CE4-3000-CB1F-F0892AB4AFEE}"/>
              </a:ext>
            </a:extLst>
          </p:cNvPr>
          <p:cNvGraphicFramePr>
            <a:graphicFrameLocks noGrp="1"/>
          </p:cNvGraphicFramePr>
          <p:nvPr>
            <p:ph idx="1"/>
            <p:extLst>
              <p:ext uri="{D42A27DB-BD31-4B8C-83A1-F6EECF244321}">
                <p14:modId xmlns:p14="http://schemas.microsoft.com/office/powerpoint/2010/main" val="38940935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172290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Tämän parissa työskentelevät henkilöt">
            <a:extLst>
              <a:ext uri="{FF2B5EF4-FFF2-40B4-BE49-F238E27FC236}">
                <a16:creationId xmlns:a16="http://schemas.microsoft.com/office/drawing/2014/main" id="{C605FACC-B854-CDD8-EA22-BCC696511081}"/>
              </a:ext>
            </a:extLst>
          </p:cNvPr>
          <p:cNvPicPr>
            <a:picLocks noChangeAspect="1"/>
          </p:cNvPicPr>
          <p:nvPr/>
        </p:nvPicPr>
        <p:blipFill rotWithShape="1">
          <a:blip r:embed="rId2"/>
          <a:srcRect r="7648" b="2"/>
          <a:stretch/>
        </p:blipFill>
        <p:spPr>
          <a:xfrm>
            <a:off x="1" y="-65039"/>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2A3E0CD6-0384-8E95-CBE4-04D53922F72F}"/>
              </a:ext>
            </a:extLst>
          </p:cNvPr>
          <p:cNvSpPr>
            <a:spLocks noGrp="1"/>
          </p:cNvSpPr>
          <p:nvPr>
            <p:ph type="title"/>
          </p:nvPr>
        </p:nvSpPr>
        <p:spPr>
          <a:xfrm>
            <a:off x="8135634" y="365125"/>
            <a:ext cx="2214556" cy="1212254"/>
          </a:xfrm>
        </p:spPr>
        <p:txBody>
          <a:bodyPr>
            <a:normAutofit/>
          </a:bodyPr>
          <a:lstStyle/>
          <a:p>
            <a:r>
              <a:rPr lang="fi-FI" sz="4000" b="1" dirty="0">
                <a:cs typeface="Calibri Light"/>
              </a:rPr>
              <a:t>Muista: </a:t>
            </a:r>
            <a:endParaRPr lang="fi-FI" sz="4000" b="1" dirty="0"/>
          </a:p>
        </p:txBody>
      </p:sp>
      <p:sp>
        <p:nvSpPr>
          <p:cNvPr id="3" name="Sisällön paikkamerkki 2">
            <a:extLst>
              <a:ext uri="{FF2B5EF4-FFF2-40B4-BE49-F238E27FC236}">
                <a16:creationId xmlns:a16="http://schemas.microsoft.com/office/drawing/2014/main" id="{F72F14D9-CB84-7D0F-C1EE-664AECBAE4E9}"/>
              </a:ext>
            </a:extLst>
          </p:cNvPr>
          <p:cNvSpPr>
            <a:spLocks noGrp="1"/>
          </p:cNvSpPr>
          <p:nvPr>
            <p:ph idx="1"/>
          </p:nvPr>
        </p:nvSpPr>
        <p:spPr>
          <a:xfrm>
            <a:off x="7568781" y="2266933"/>
            <a:ext cx="4448107" cy="3619284"/>
          </a:xfrm>
        </p:spPr>
        <p:txBody>
          <a:bodyPr vert="horz" lIns="91440" tIns="45720" rIns="91440" bIns="45720" rtlCol="0" anchor="t">
            <a:normAutofit/>
          </a:bodyPr>
          <a:lstStyle/>
          <a:p>
            <a:r>
              <a:rPr lang="fi-FI" dirty="0">
                <a:latin typeface="Georgia Pro"/>
                <a:cs typeface="Calibri"/>
              </a:rPr>
              <a:t>Mitä kirkkaammin ajattelee, sitä selkeämpää on teksti! </a:t>
            </a:r>
          </a:p>
          <a:p>
            <a:r>
              <a:rPr lang="fi-FI" dirty="0">
                <a:latin typeface="Georgia Pro"/>
                <a:cs typeface="Calibri"/>
              </a:rPr>
              <a:t>Ajatustyö täytyy tehdä suunnitteluvaiheessa!</a:t>
            </a:r>
          </a:p>
          <a:p>
            <a:r>
              <a:rPr lang="fi-FI" dirty="0">
                <a:latin typeface="Georgia Pro"/>
                <a:cs typeface="Calibri"/>
              </a:rPr>
              <a:t>Tee ajatuskartta, lista tai taulukko!</a:t>
            </a:r>
          </a:p>
        </p:txBody>
      </p:sp>
    </p:spTree>
    <p:extLst>
      <p:ext uri="{BB962C8B-B14F-4D97-AF65-F5344CB8AC3E}">
        <p14:creationId xmlns:p14="http://schemas.microsoft.com/office/powerpoint/2010/main" val="1326992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2">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414564B-95A5-F31C-2002-4B56F129E585}"/>
              </a:ext>
            </a:extLst>
          </p:cNvPr>
          <p:cNvSpPr>
            <a:spLocks noGrp="1"/>
          </p:cNvSpPr>
          <p:nvPr>
            <p:ph type="title"/>
          </p:nvPr>
        </p:nvSpPr>
        <p:spPr>
          <a:xfrm>
            <a:off x="838200" y="668377"/>
            <a:ext cx="10515600" cy="1325563"/>
          </a:xfrm>
        </p:spPr>
        <p:txBody>
          <a:bodyPr>
            <a:normAutofit/>
          </a:bodyPr>
          <a:lstStyle/>
          <a:p>
            <a:r>
              <a:rPr lang="fi-FI" b="1" dirty="0">
                <a:cs typeface="Calibri Light"/>
              </a:rPr>
              <a:t>Esimerkkejä kirjoitustaidon kokeen aiheista</a:t>
            </a:r>
            <a:endParaRPr lang="fi-FI" b="1" dirty="0"/>
          </a:p>
        </p:txBody>
      </p:sp>
      <p:sp>
        <p:nvSpPr>
          <p:cNvPr id="3" name="Sisällön paikkamerkki 2">
            <a:extLst>
              <a:ext uri="{FF2B5EF4-FFF2-40B4-BE49-F238E27FC236}">
                <a16:creationId xmlns:a16="http://schemas.microsoft.com/office/drawing/2014/main" id="{97855009-8942-5CA3-F757-03BA5E352A48}"/>
              </a:ext>
            </a:extLst>
          </p:cNvPr>
          <p:cNvSpPr>
            <a:spLocks noGrp="1"/>
          </p:cNvSpPr>
          <p:nvPr>
            <p:ph sz="half" idx="1"/>
          </p:nvPr>
        </p:nvSpPr>
        <p:spPr>
          <a:xfrm>
            <a:off x="838200" y="2177456"/>
            <a:ext cx="5097780" cy="3795748"/>
          </a:xfrm>
        </p:spPr>
        <p:txBody>
          <a:bodyPr vert="horz" lIns="91440" tIns="45720" rIns="91440" bIns="45720" rtlCol="0">
            <a:normAutofit/>
          </a:bodyPr>
          <a:lstStyle/>
          <a:p>
            <a:r>
              <a:rPr lang="fi-FI" sz="2200" b="1" dirty="0">
                <a:cs typeface="Calibri"/>
              </a:rPr>
              <a:t>AIHE</a:t>
            </a:r>
            <a:endParaRPr lang="fi-FI" sz="2200" b="1" dirty="0"/>
          </a:p>
          <a:p>
            <a:r>
              <a:rPr lang="fi-FI" sz="2200" dirty="0">
                <a:cs typeface="Calibri"/>
              </a:rPr>
              <a:t>Brändäyksen varjopuolet </a:t>
            </a:r>
          </a:p>
          <a:p>
            <a:r>
              <a:rPr lang="fi-FI" sz="2200" b="1" dirty="0">
                <a:cs typeface="Calibri"/>
              </a:rPr>
              <a:t>MITÄ PITÄÄ HUOMIOIDA</a:t>
            </a:r>
          </a:p>
          <a:p>
            <a:r>
              <a:rPr lang="fi-FI" sz="2200" dirty="0">
                <a:cs typeface="Calibri"/>
              </a:rPr>
              <a:t>Kirjoita brändäyksen haitoista! Rajaa käsittely kielteiseen näkökulmaan. </a:t>
            </a:r>
          </a:p>
          <a:p>
            <a:r>
              <a:rPr lang="fi-FI" sz="2200" b="1" dirty="0">
                <a:cs typeface="Calibri"/>
              </a:rPr>
              <a:t>ESIMERKKEJÄ PÄÄNÄKÖKULMASTA </a:t>
            </a:r>
          </a:p>
          <a:p>
            <a:r>
              <a:rPr lang="fi-FI" sz="2200" dirty="0">
                <a:cs typeface="Calibri"/>
              </a:rPr>
              <a:t>Onko työnhakijalla pakko olla oma brändi?</a:t>
            </a:r>
          </a:p>
          <a:p>
            <a:r>
              <a:rPr lang="fi-FI" sz="2200" dirty="0">
                <a:cs typeface="Calibri"/>
              </a:rPr>
              <a:t>Bränditietoisuus lisää kuluttamista </a:t>
            </a:r>
          </a:p>
        </p:txBody>
      </p:sp>
      <p:sp>
        <p:nvSpPr>
          <p:cNvPr id="4" name="Sisällön paikkamerkki 3">
            <a:extLst>
              <a:ext uri="{FF2B5EF4-FFF2-40B4-BE49-F238E27FC236}">
                <a16:creationId xmlns:a16="http://schemas.microsoft.com/office/drawing/2014/main" id="{A3F86B8C-2828-F1EA-B009-1B80C01BEB35}"/>
              </a:ext>
            </a:extLst>
          </p:cNvPr>
          <p:cNvSpPr>
            <a:spLocks noGrp="1"/>
          </p:cNvSpPr>
          <p:nvPr>
            <p:ph sz="half" idx="2"/>
          </p:nvPr>
        </p:nvSpPr>
        <p:spPr>
          <a:xfrm>
            <a:off x="6256020" y="1884379"/>
            <a:ext cx="5097780" cy="3795748"/>
          </a:xfrm>
        </p:spPr>
        <p:txBody>
          <a:bodyPr vert="horz" lIns="91440" tIns="45720" rIns="91440" bIns="45720" rtlCol="0" anchor="t">
            <a:normAutofit/>
          </a:bodyPr>
          <a:lstStyle/>
          <a:p>
            <a:endParaRPr lang="fi-FI" sz="2000"/>
          </a:p>
          <a:p>
            <a:r>
              <a:rPr lang="fi-FI" sz="2000" b="1">
                <a:ea typeface="+mn-lt"/>
                <a:cs typeface="+mn-lt"/>
              </a:rPr>
              <a:t>AIHE</a:t>
            </a:r>
            <a:endParaRPr lang="en-US" sz="2000" b="1">
              <a:ea typeface="+mn-lt"/>
              <a:cs typeface="+mn-lt"/>
            </a:endParaRPr>
          </a:p>
          <a:p>
            <a:r>
              <a:rPr lang="fi-FI" sz="2000">
                <a:ea typeface="+mn-lt"/>
                <a:cs typeface="+mn-lt"/>
              </a:rPr>
              <a:t>Viihdyttävät ja/tai vaaralliset tarinat </a:t>
            </a:r>
            <a:endParaRPr lang="fi-FI" sz="2000" dirty="0">
              <a:ea typeface="+mn-lt"/>
              <a:cs typeface="+mn-lt"/>
            </a:endParaRPr>
          </a:p>
          <a:p>
            <a:r>
              <a:rPr lang="fi-FI" sz="2000" b="1">
                <a:ea typeface="+mn-lt"/>
                <a:cs typeface="+mn-lt"/>
              </a:rPr>
              <a:t>MITÄ PITÄÄ HUOMIOIDA</a:t>
            </a:r>
            <a:endParaRPr lang="en-US" sz="2000" b="1">
              <a:ea typeface="+mn-lt"/>
              <a:cs typeface="+mn-lt"/>
            </a:endParaRPr>
          </a:p>
          <a:p>
            <a:r>
              <a:rPr lang="fi-FI" sz="2000">
                <a:ea typeface="+mn-lt"/>
                <a:cs typeface="+mn-lt"/>
              </a:rPr>
              <a:t>Voi kirjoittaa jommastakummasta TAI sekä että </a:t>
            </a:r>
          </a:p>
          <a:p>
            <a:r>
              <a:rPr lang="fi-FI" sz="2000" b="1">
                <a:ea typeface="+mn-lt"/>
                <a:cs typeface="+mn-lt"/>
              </a:rPr>
              <a:t>ESIMERKKEJÄ PÄÄNÄKÖKULMASTA </a:t>
            </a:r>
          </a:p>
          <a:p>
            <a:r>
              <a:rPr lang="fi-FI" sz="2000">
                <a:cs typeface="Calibri"/>
              </a:rPr>
              <a:t>Miksi crue time –tarinat kiehtovat nuoria? </a:t>
            </a:r>
          </a:p>
          <a:p>
            <a:r>
              <a:rPr lang="fi-FI" sz="2000">
                <a:cs typeface="Calibri"/>
              </a:rPr>
              <a:t>Täydellisestä elämästä kertovat someprofiilit ovat haitallisia. </a:t>
            </a:r>
            <a:endParaRPr lang="fi-FI" sz="2000" dirty="0">
              <a:cs typeface="Calibri"/>
            </a:endParaRPr>
          </a:p>
        </p:txBody>
      </p:sp>
    </p:spTree>
    <p:extLst>
      <p:ext uri="{BB962C8B-B14F-4D97-AF65-F5344CB8AC3E}">
        <p14:creationId xmlns:p14="http://schemas.microsoft.com/office/powerpoint/2010/main" val="3424727311"/>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1555</Words>
  <Application>Microsoft Office PowerPoint</Application>
  <PresentationFormat>Laajakuva</PresentationFormat>
  <Paragraphs>213</Paragraphs>
  <Slides>23</Slides>
  <Notes>0</Notes>
  <HiddenSlides>0</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23</vt:i4>
      </vt:variant>
    </vt:vector>
  </HeadingPairs>
  <TitlesOfParts>
    <vt:vector size="32" baseType="lpstr">
      <vt:lpstr>Arial</vt:lpstr>
      <vt:lpstr>Calibri</vt:lpstr>
      <vt:lpstr>Calibri Light</vt:lpstr>
      <vt:lpstr>Georgia Pro</vt:lpstr>
      <vt:lpstr>Sitka Text</vt:lpstr>
      <vt:lpstr>Source Sans Pro</vt:lpstr>
      <vt:lpstr>Wingdings</vt:lpstr>
      <vt:lpstr>Wingdings,Sans-Serif</vt:lpstr>
      <vt:lpstr>Office-teema</vt:lpstr>
      <vt:lpstr>Kirjoitustaidon koe </vt:lpstr>
      <vt:lpstr>Kirjoitustaidon koe </vt:lpstr>
      <vt:lpstr>Kantaa ottava teksti eli mielipideteksti </vt:lpstr>
      <vt:lpstr>Pohtivan tekstin rautalankamalli </vt:lpstr>
      <vt:lpstr>Kirjoittamisprosessin vaiheet</vt:lpstr>
      <vt:lpstr>Tekstin ideointi </vt:lpstr>
      <vt:lpstr>Näin ideoit sisältöä tekstiisi </vt:lpstr>
      <vt:lpstr>Muista: </vt:lpstr>
      <vt:lpstr>Esimerkkejä kirjoitustaidon kokeen aiheista</vt:lpstr>
      <vt:lpstr>Ideoinnin jälkeen: suunnittele rajaus ja näkökulmat</vt:lpstr>
      <vt:lpstr>Esimerkkiaihe: sosiaalinen media</vt:lpstr>
      <vt:lpstr>Keinoja lisätä omaäänisyyttä</vt:lpstr>
      <vt:lpstr>Suunnittele tekstin rakenne</vt:lpstr>
      <vt:lpstr>VINKKI </vt:lpstr>
      <vt:lpstr>Kappale = ydinvirke + tukivirkkeet </vt:lpstr>
      <vt:lpstr>ALOITUS</vt:lpstr>
      <vt:lpstr>LOPETUS </vt:lpstr>
      <vt:lpstr>Otsikointi:  otsikko on tekstin pakkaus!</vt:lpstr>
      <vt:lpstr>Mitä aineistosta kannattaa poimia? </vt:lpstr>
      <vt:lpstr>Ole tarkkana  viittaustekniikassa!</vt:lpstr>
      <vt:lpstr>PowerPoint-esitys</vt:lpstr>
      <vt:lpstr>Kun ensimmäinen versio on kirjoitettu</vt:lpstr>
      <vt:lpstr>Hyvä teksti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
  <cp:lastModifiedBy>Mehtätalo Kati Elisa</cp:lastModifiedBy>
  <cp:revision>935</cp:revision>
  <dcterms:created xsi:type="dcterms:W3CDTF">2022-09-20T16:03:34Z</dcterms:created>
  <dcterms:modified xsi:type="dcterms:W3CDTF">2023-01-27T08:06:37Z</dcterms:modified>
</cp:coreProperties>
</file>