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ondrina Shadow" panose="020B0604020202020204" charset="0"/>
      <p:regular r:id="rId16"/>
    </p:embeddedFont>
    <p:embeddedFont>
      <p:font typeface="Oswald" panose="020B0604020202020204" charset="0"/>
      <p:regular r:id="rId17"/>
      <p:bold r:id="rId18"/>
    </p:embeddedFont>
    <p:embeddedFont>
      <p:font typeface="Tinos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9412cdf9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19412cdf9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19412cdf9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19412cdf9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19412cdf9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19412cdf9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9412cdf9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9412cdf9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9412cdf9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9412cdf9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9412cdf9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9412cdf9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9412cdf9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19412cdf9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2d5dbe93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2d5dbe93b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703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THE WIND IN HER HAIR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Part 8: No secrets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Reetta Pänkäläinen</a:t>
            </a: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4623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She said it herself, she doesn’t have a solution. No, I think we have to find someone else.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Do you have someone in mind?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Maybe. How do you feel about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sheep</a:t>
            </a:r>
            <a:r>
              <a:rPr lang="en" sz="1800"/>
              <a:t>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Sheep</a:t>
            </a:r>
            <a:r>
              <a:rPr lang="en" sz="1800"/>
              <a:t>? It’s a story about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sheep</a:t>
            </a:r>
            <a:r>
              <a:rPr lang="en" sz="1800"/>
              <a:t>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think I’ll just show you.</a:t>
            </a:r>
            <a:endParaRPr sz="1800"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 t="12206" b="12213"/>
          <a:stretch/>
        </p:blipFill>
        <p:spPr>
          <a:xfrm>
            <a:off x="5294650" y="1839400"/>
            <a:ext cx="2388773" cy="2257377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41" name="Google Shape;141;p24" descr="birds.jpg"/>
          <p:cNvPicPr preferRelativeResize="0"/>
          <p:nvPr/>
        </p:nvPicPr>
        <p:blipFill rotWithShape="1">
          <a:blip r:embed="rId3">
            <a:alphaModFix amt="74000"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42" name="Google Shape;142;p24"/>
          <p:cNvSpPr txBox="1"/>
          <p:nvPr/>
        </p:nvSpPr>
        <p:spPr>
          <a:xfrm>
            <a:off x="3090625" y="2325450"/>
            <a:ext cx="460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To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be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continued.</a:t>
            </a:r>
            <a:endParaRPr sz="20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Presentation template by </a:t>
            </a:r>
            <a:r>
              <a:rPr lang="en" sz="18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Photographs by </a:t>
            </a:r>
            <a:r>
              <a:rPr lang="en" sz="18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>
              <a:solidFill>
                <a:srgbClr val="25212A"/>
              </a:solidFill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subTitle" idx="4294967295"/>
          </p:nvPr>
        </p:nvSpPr>
        <p:spPr>
          <a:xfrm>
            <a:off x="5397650" y="3745000"/>
            <a:ext cx="2472000" cy="5541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accent6"/>
                </a:solidFill>
              </a:rPr>
              <a:t>Reetta Pänkäläinen 2023</a:t>
            </a:r>
            <a:endParaRPr sz="1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don’t see Tom anywhere so I keep walking towards the cabin. The valley seems as empty as always. No grass or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trees</a:t>
            </a:r>
            <a:r>
              <a:rPr lang="en" sz="1800"/>
              <a:t>, just a few withered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bushes</a:t>
            </a:r>
            <a:r>
              <a:rPr lang="en" sz="1800"/>
              <a:t>. I hear the dry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leaves</a:t>
            </a:r>
            <a:r>
              <a:rPr lang="en" sz="1800"/>
              <a:t> rustling in the gentle wind. There are no other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sounds</a:t>
            </a:r>
            <a:r>
              <a:rPr lang="en" sz="1800"/>
              <a:t>. No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animals</a:t>
            </a:r>
            <a:r>
              <a:rPr lang="en" sz="1800"/>
              <a:t>, no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people</a:t>
            </a:r>
            <a:r>
              <a:rPr lang="en" sz="1800"/>
              <a:t>. I think about all the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stories</a:t>
            </a:r>
            <a:r>
              <a:rPr lang="en" sz="1800"/>
              <a:t> there must be in this world and wonder why the old woman would choose to live in this one.</a:t>
            </a:r>
            <a:endParaRPr sz="180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487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spot Tom sitting on a rock. He’s looking down at his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feet</a:t>
            </a:r>
            <a:r>
              <a:rPr lang="en" sz="1800"/>
              <a:t> and doesn’t see me coming at first.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Tom! I yell and run to him. He smiles and hugs me. Then he looks at me and his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eyes</a:t>
            </a:r>
            <a:r>
              <a:rPr lang="en" sz="1800"/>
              <a:t> turn serious.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Riley, what’s wrong? </a:t>
            </a:r>
            <a:endParaRPr sz="1800"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l="34217" t="33573" r="6561" b="29127"/>
          <a:stretch/>
        </p:blipFill>
        <p:spPr>
          <a:xfrm>
            <a:off x="5294650" y="1839400"/>
            <a:ext cx="2388770" cy="2257377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I’m not sure what to tell him. I’m still getting used to the idea of this world existing. Who am I to say what the poem means? At this point I don’t trust my own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thoughts</a:t>
            </a:r>
            <a:r>
              <a:rPr lang="en" sz="1800"/>
              <a:t>. I decide not to tell him anything yet. I need to find out more first.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Why would the old woman want to live here? I ask hesitantly.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 do you mean?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Wouldn’t you rather be in Green Hill with the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whales</a:t>
            </a:r>
            <a:r>
              <a:rPr lang="en" sz="1800"/>
              <a:t>?</a:t>
            </a:r>
            <a:endParaRPr sz="180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always thought she liked to be alone, Tom answers.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And how long has she been here?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don’t know, a few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decades</a:t>
            </a:r>
            <a:r>
              <a:rPr lang="en" sz="1800"/>
              <a:t> at least.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Could it be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centuries</a:t>
            </a:r>
            <a:r>
              <a:rPr lang="en" sz="1800"/>
              <a:t>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What? No. She’s not that old.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And are you sure she is a dweller?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Yes, of course. I always felt like the rest of us were her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children</a:t>
            </a:r>
            <a:r>
              <a:rPr lang="en" sz="1800"/>
              <a:t>.</a:t>
            </a:r>
            <a:endParaRPr sz="180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 is the story of Red Valley? I mean, how did you first get here, through a painting?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No, another dweller took me here. After that I learned to picture the valley and come back. Why are you asking all these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questions</a:t>
            </a:r>
            <a:r>
              <a:rPr lang="en" sz="1800"/>
              <a:t>? I don’t like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quizzes</a:t>
            </a:r>
            <a:r>
              <a:rPr lang="en" sz="1800"/>
              <a:t> like this.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sigh and realize I can’t keep any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secrets</a:t>
            </a:r>
            <a:r>
              <a:rPr lang="en" sz="1800"/>
              <a:t> in this situation.</a:t>
            </a:r>
            <a:endParaRPr sz="1800"/>
          </a:p>
        </p:txBody>
      </p:sp>
      <p:sp>
        <p:nvSpPr>
          <p:cNvPr id="105" name="Google Shape;105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couldn’t get back to Green Hill, I even tried the song again. Then I remembered a poem about a valley with red sand.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You found the story of Red Valley?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No, Tom. I found her story. She’s a part of it. I don’t think she’s a dweller. She couldn’t leave even if she wanted to.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But everyone knows she’s a dweller. All the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men</a:t>
            </a:r>
            <a:r>
              <a:rPr lang="en" sz="1800"/>
              <a:t> and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women</a:t>
            </a:r>
            <a:r>
              <a:rPr lang="en" sz="1800"/>
              <a:t> I’ve talked to in this world would say the same.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5097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Has she ever said it herself? That she’s a dweller, I ask.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can see him trying to remember. He rubs his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temples</a:t>
            </a:r>
            <a:r>
              <a:rPr lang="en" sz="1800"/>
              <a:t> and stays quiet for a long time.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Tell me about the poem, he says.</a:t>
            </a:r>
            <a:endParaRPr sz="1800"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l="28768" t="14586" r="27356" b="23208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secrets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2409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sit down on a rock and I tell him everything I remember. He doesn’t say anything, just listens. He’s sitting just a few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inches</a:t>
            </a:r>
            <a:r>
              <a:rPr lang="en" sz="1800"/>
              <a:t> away from me but suddenly it feels like we are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miles</a:t>
            </a:r>
            <a:r>
              <a:rPr lang="en" sz="1800"/>
              <a:t> apart.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Tom, are you okay?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can’t believe it. So this world was always meant to end?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don’t know any more than you do, Tom. Should we go back to the old lady and ask her for help? She said she would help us.</a:t>
            </a:r>
            <a:endParaRPr sz="1800"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740</Words>
  <Application>Microsoft Office PowerPoint</Application>
  <PresentationFormat>Näytössä katseltava esitys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Londrina Shadow</vt:lpstr>
      <vt:lpstr>Arial</vt:lpstr>
      <vt:lpstr>Tinos</vt:lpstr>
      <vt:lpstr>Oswald</vt:lpstr>
      <vt:lpstr>Quintus template</vt:lpstr>
      <vt:lpstr>THE WIND IN HER HAIR Part 8: No secrets   Reetta Pänkäläinen</vt:lpstr>
      <vt:lpstr>No secrets</vt:lpstr>
      <vt:lpstr>No secrets</vt:lpstr>
      <vt:lpstr>No secrets</vt:lpstr>
      <vt:lpstr>No secrets</vt:lpstr>
      <vt:lpstr>No secrets</vt:lpstr>
      <vt:lpstr>No secrets</vt:lpstr>
      <vt:lpstr>No secrets</vt:lpstr>
      <vt:lpstr>No secrets</vt:lpstr>
      <vt:lpstr>No secrets</vt:lpstr>
      <vt:lpstr>PowerPoint-esitys</vt:lpstr>
      <vt:lpstr>CREDITS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 IN HER HAIR Part 8: No secrets   Reetta Pänkäläinen</dc:title>
  <dc:creator>Rytkönen Tiina Sanna Marika</dc:creator>
  <cp:lastModifiedBy>Rytkönen Tiina Sanna Marika</cp:lastModifiedBy>
  <cp:revision>1</cp:revision>
  <dcterms:modified xsi:type="dcterms:W3CDTF">2023-08-12T07:44:11Z</dcterms:modified>
</cp:coreProperties>
</file>