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Londrina Shadow" panose="020B0604020202020204" charset="0"/>
      <p:regular r:id="rId15"/>
    </p:embeddedFont>
    <p:embeddedFont>
      <p:font typeface="Oswald" panose="020B0604020202020204" charset="0"/>
      <p:regular r:id="rId16"/>
      <p:bold r:id="rId17"/>
    </p:embeddedFont>
    <p:embeddedFont>
      <p:font typeface="Tino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9412cdf92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19412cdf92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19412cdf92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19412cdf92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9412cdf9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19412cdf92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19412cdf92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19412cdf92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9412cdf92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19412cdf92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19412cdf92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19412cdf92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9412cdf92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19412cdf92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4696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No book">
  <p:cSld name="BLANK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13350" y="46270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accent6"/>
                </a:solidFill>
              </a:defRPr>
            </a:lvl1pPr>
            <a:lvl2pPr lvl="1" rtl="0">
              <a:buNone/>
              <a:defRPr>
                <a:solidFill>
                  <a:schemeClr val="accent6"/>
                </a:solidFill>
              </a:defRPr>
            </a:lvl2pPr>
            <a:lvl3pPr lvl="2" rtl="0">
              <a:buNone/>
              <a:defRPr>
                <a:solidFill>
                  <a:schemeClr val="accent6"/>
                </a:solidFill>
              </a:defRPr>
            </a:lvl3pPr>
            <a:lvl4pPr lvl="3" rtl="0">
              <a:buNone/>
              <a:defRPr>
                <a:solidFill>
                  <a:schemeClr val="accent6"/>
                </a:solidFill>
              </a:defRPr>
            </a:lvl4pPr>
            <a:lvl5pPr lvl="4" rtl="0">
              <a:buNone/>
              <a:defRPr>
                <a:solidFill>
                  <a:schemeClr val="accent6"/>
                </a:solidFill>
              </a:defRPr>
            </a:lvl5pPr>
            <a:lvl6pPr lvl="5" rtl="0">
              <a:buNone/>
              <a:defRPr>
                <a:solidFill>
                  <a:schemeClr val="accent6"/>
                </a:solidFill>
              </a:defRPr>
            </a:lvl6pPr>
            <a:lvl7pPr lvl="6" rtl="0">
              <a:buNone/>
              <a:defRPr>
                <a:solidFill>
                  <a:schemeClr val="accent6"/>
                </a:solidFill>
              </a:defRPr>
            </a:lvl7pPr>
            <a:lvl8pPr lvl="7" rtl="0">
              <a:buNone/>
              <a:defRPr>
                <a:solidFill>
                  <a:schemeClr val="accent6"/>
                </a:solidFill>
              </a:defRPr>
            </a:lvl8pPr>
            <a:lvl9pPr lvl="8" rtl="0">
              <a:buNone/>
              <a:defRPr>
                <a:solidFill>
                  <a:schemeClr val="accent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912025" y="2116750"/>
            <a:ext cx="5802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912025" y="3144851"/>
            <a:ext cx="5802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sz="1800" i="1">
                <a:solidFill>
                  <a:srgbClr val="66666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None/>
              <a:defRPr i="1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809500" y="1476000"/>
            <a:ext cx="61281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◈"/>
              <a:defRPr b="1" i="1"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◆"/>
              <a:defRPr b="1" i="1"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◇"/>
              <a:defRPr b="1" i="1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⬥"/>
              <a:defRPr b="1" i="1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⬦"/>
              <a:defRPr b="1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705475" y="97539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rPr>
              <a:t>“</a:t>
            </a:r>
            <a:endParaRPr sz="9600" b="1">
              <a:solidFill>
                <a:srgbClr val="25212A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8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7" name="Google Shape;47;p8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right">
  <p:cSld name="CAPTION_ONLY_1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0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6657400" y="838500"/>
            <a:ext cx="1497600" cy="33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6428800" y="990300"/>
            <a:ext cx="0" cy="31227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unsplash.com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ctrTitle"/>
          </p:nvPr>
        </p:nvSpPr>
        <p:spPr>
          <a:xfrm>
            <a:off x="1912650" y="1915625"/>
            <a:ext cx="5703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/>
              <a:t>THE WIND IN HER HAIR</a:t>
            </a:r>
            <a:endParaRPr sz="4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Part 4: The whales</a:t>
            </a: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Reetta Pänkäläinen</a:t>
            </a:r>
            <a:endParaRPr sz="2000"/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36" name="Google Shape;136;p23" descr="birds.jpg"/>
          <p:cNvPicPr preferRelativeResize="0"/>
          <p:nvPr/>
        </p:nvPicPr>
        <p:blipFill rotWithShape="1">
          <a:blip r:embed="rId3">
            <a:alphaModFix amt="74000"/>
          </a:blip>
          <a:srcRect t="17942" b="3292"/>
          <a:stretch/>
        </p:blipFill>
        <p:spPr>
          <a:xfrm>
            <a:off x="2755275" y="939686"/>
            <a:ext cx="5272100" cy="3114524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  <p:sp>
        <p:nvSpPr>
          <p:cNvPr id="137" name="Google Shape;137;p23"/>
          <p:cNvSpPr txBox="1"/>
          <p:nvPr/>
        </p:nvSpPr>
        <p:spPr>
          <a:xfrm>
            <a:off x="3090625" y="2325450"/>
            <a:ext cx="460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Tinos"/>
                <a:ea typeface="Tinos"/>
                <a:cs typeface="Tinos"/>
                <a:sym typeface="Tinos"/>
              </a:rPr>
              <a:t>To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be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 </a:t>
            </a:r>
            <a:r>
              <a:rPr lang="en" sz="2000">
                <a:latin typeface="Tinos"/>
                <a:ea typeface="Tinos"/>
                <a:cs typeface="Tinos"/>
                <a:sym typeface="Tinos"/>
              </a:rPr>
              <a:t>continued.</a:t>
            </a:r>
            <a:endParaRPr sz="2000"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25212A"/>
                </a:solidFill>
              </a:rPr>
              <a:t>Special thanks to all the people who made and released these awesome resources for free: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Presentation template by </a:t>
            </a:r>
            <a:r>
              <a:rPr lang="en" sz="1800" u="sng">
                <a:solidFill>
                  <a:srgbClr val="25212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</a:t>
            </a:r>
            <a:endParaRPr sz="1800">
              <a:solidFill>
                <a:srgbClr val="25212A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1800"/>
              <a:buChar char="◈"/>
            </a:pPr>
            <a:r>
              <a:rPr lang="en" sz="1800">
                <a:solidFill>
                  <a:srgbClr val="25212A"/>
                </a:solidFill>
              </a:rPr>
              <a:t>Photographs by </a:t>
            </a:r>
            <a:r>
              <a:rPr lang="en" sz="1800" u="sng">
                <a:solidFill>
                  <a:srgbClr val="25212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sz="1800">
              <a:solidFill>
                <a:srgbClr val="25212A"/>
              </a:solidFill>
            </a:endParaRPr>
          </a:p>
        </p:txBody>
      </p:sp>
      <p:sp>
        <p:nvSpPr>
          <p:cNvPr id="144" name="Google Shape;144;p24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subTitle" idx="4294967295"/>
          </p:nvPr>
        </p:nvSpPr>
        <p:spPr>
          <a:xfrm>
            <a:off x="5397650" y="3745000"/>
            <a:ext cx="2472000" cy="5541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b="1">
                <a:solidFill>
                  <a:schemeClr val="accent6"/>
                </a:solidFill>
              </a:rPr>
              <a:t>Reetta Pänkäläinen 2023</a:t>
            </a:r>
            <a:endParaRPr sz="1400"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2625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“Come back tomorrow.”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have no idea how to go back the next day. I try to imagine the hill and the flock of giant birds but they escape my mind. Then I remember Tom’s words about tickets. I need a ticket to that world. The right song. </a:t>
            </a:r>
            <a:endParaRPr sz="1800"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l="25983" r="3484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3684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picture the birds again. Little by little, I can hear a melody getting stronger in my head. I recognise the song and play it on my phone.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will</a:t>
            </a:r>
            <a:r>
              <a:rPr lang="en" sz="1800"/>
              <a:t> never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get</a:t>
            </a:r>
            <a:r>
              <a:rPr lang="en" sz="1800"/>
              <a:t> tired of this view.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It’s Tom. Before I know it, I’m back on the hill.</a:t>
            </a:r>
            <a:endParaRPr sz="1800"/>
          </a:p>
        </p:txBody>
      </p:sp>
      <p:sp>
        <p:nvSpPr>
          <p:cNvPr id="84" name="Google Shape;84;p1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l="14966" r="14966"/>
          <a:stretch/>
        </p:blipFill>
        <p:spPr>
          <a:xfrm>
            <a:off x="5294650" y="1839400"/>
            <a:ext cx="2388772" cy="2257377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0831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 knew you would know what to do. Come on, I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’ll show</a:t>
            </a:r>
            <a:r>
              <a:rPr lang="en" sz="1800"/>
              <a:t> you around. Trust me, you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’ll love</a:t>
            </a:r>
            <a:r>
              <a:rPr lang="en" sz="1800"/>
              <a:t> it, Tom says and jumps down from a big rock.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Won’t</a:t>
            </a:r>
            <a:r>
              <a:rPr lang="en" sz="1800"/>
              <a:t>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have</a:t>
            </a:r>
            <a:r>
              <a:rPr lang="en" sz="1800"/>
              <a:t> to leave soon again?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No, you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won’t</a:t>
            </a:r>
            <a:r>
              <a:rPr lang="en" sz="1800"/>
              <a:t>. Each time you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’ll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be</a:t>
            </a:r>
            <a:r>
              <a:rPr lang="en" sz="1800"/>
              <a:t> able to stay a bit longer. You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’ll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see</a:t>
            </a:r>
            <a:r>
              <a:rPr lang="en" sz="1800"/>
              <a:t>.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Shall</a:t>
            </a:r>
            <a:r>
              <a:rPr lang="en" sz="1800"/>
              <a:t> we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go</a:t>
            </a:r>
            <a:r>
              <a:rPr lang="en" sz="1800"/>
              <a:t>?</a:t>
            </a:r>
            <a:endParaRPr sz="1800"/>
          </a:p>
        </p:txBody>
      </p:sp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look around and see the birds again. I can hear people talking, exactly like the first time.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That’s weird, I say and look around.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What is? Tom asks.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It’s like I never left. Everything is exactly the same.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Oh you noticed? It took me a while the first time. It is exactly the same. And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will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be</a:t>
            </a:r>
            <a:r>
              <a:rPr lang="en" sz="1800"/>
              <a:t> the same every time you visit. It’s a story. It keeps repeating itself over and over.</a:t>
            </a:r>
            <a:endParaRPr sz="180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199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Is it like that everywhere in this world?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As far as I know, yes. But it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won’t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be</a:t>
            </a:r>
            <a:r>
              <a:rPr lang="en" sz="1800"/>
              <a:t> weird after you get used to it.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How long does the story last?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Every story is different, this one lasts for about 30 minutes.</a:t>
            </a:r>
            <a:endParaRPr sz="1800"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 l="14734" r="14734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1998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Then what happens?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Will</a:t>
            </a:r>
            <a:r>
              <a:rPr lang="en" sz="1800"/>
              <a:t> I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be</a:t>
            </a:r>
            <a:r>
              <a:rPr lang="en" sz="1800"/>
              <a:t> forced to go back home?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Pretty much. Or you can travel to a different story before you get thrown out. But we still have time. Look, they even have whales here. They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’ll</a:t>
            </a:r>
            <a:r>
              <a:rPr lang="en" sz="1800"/>
              <a:t>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be</a:t>
            </a:r>
            <a:r>
              <a:rPr lang="en" sz="1800"/>
              <a:t> gone soon, we have to be quick.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3">
            <a:alphaModFix/>
          </a:blip>
          <a:srcRect l="20238" r="20238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33864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walk down to the beach and start looking at the sea.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Now this really is weird, Tom says after a while.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What are you talking about?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The whales are gone. This has never happened before.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3" name="Google Shape;123;p21"/>
          <p:cNvPicPr preferRelativeResize="0"/>
          <p:nvPr/>
        </p:nvPicPr>
        <p:blipFill rotWithShape="1">
          <a:blip r:embed="rId3">
            <a:alphaModFix/>
          </a:blip>
          <a:srcRect l="14734" r="14734"/>
          <a:stretch/>
        </p:blipFill>
        <p:spPr>
          <a:xfrm>
            <a:off x="5294650" y="1839400"/>
            <a:ext cx="2388772" cy="2257376"/>
          </a:xfrm>
          <a:prstGeom prst="rect">
            <a:avLst/>
          </a:prstGeom>
          <a:noFill/>
          <a:ln w="1143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  <a:effectLst>
            <a:outerShdw dist="38100" dir="2700000" algn="bl" rotWithShape="0">
              <a:schemeClr val="dk1">
                <a:alpha val="12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whales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1556175" y="1520650"/>
            <a:ext cx="6343200" cy="25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Tom looks worried. 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Is that bad? Tom?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Tom stays quiet for a minute and finally grabs my hand.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 We need to go. I have another story in mind already, it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’ll</a:t>
            </a:r>
            <a:r>
              <a:rPr lang="en" sz="1800"/>
              <a:t> only </a:t>
            </a:r>
            <a:r>
              <a:rPr lang="en" sz="2200" b="1">
                <a:solidFill>
                  <a:schemeClr val="accent5"/>
                </a:solidFill>
                <a:latin typeface="Londrina Shadow"/>
                <a:ea typeface="Londrina Shadow"/>
                <a:cs typeface="Londrina Shadow"/>
                <a:sym typeface="Londrina Shadow"/>
              </a:rPr>
              <a:t>take</a:t>
            </a:r>
            <a:r>
              <a:rPr lang="en" sz="1800"/>
              <a:t> a second to go there. Follow me.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 don’t know why, but I trust him. I nod and we’re gone.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</Words>
  <Application>Microsoft Office PowerPoint</Application>
  <PresentationFormat>Näytössä katseltava esitys (16:9)</PresentationFormat>
  <Paragraphs>59</Paragraphs>
  <Slides>12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Londrina Shadow</vt:lpstr>
      <vt:lpstr>Arial</vt:lpstr>
      <vt:lpstr>Tinos</vt:lpstr>
      <vt:lpstr>Oswald</vt:lpstr>
      <vt:lpstr>Quintus template</vt:lpstr>
      <vt:lpstr>THE WIND IN HER HAIR Part 4: The whales   Reetta Pänkäläinen</vt:lpstr>
      <vt:lpstr>The whales</vt:lpstr>
      <vt:lpstr>The whales</vt:lpstr>
      <vt:lpstr>The whales</vt:lpstr>
      <vt:lpstr>The whales</vt:lpstr>
      <vt:lpstr>The whales</vt:lpstr>
      <vt:lpstr>The whales</vt:lpstr>
      <vt:lpstr>The whales</vt:lpstr>
      <vt:lpstr>The whales</vt:lpstr>
      <vt:lpstr>PowerPoint-esitys</vt:lpstr>
      <vt:lpstr>CREDITS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WIND IN HER HAIR Part 4: The whales   Reetta Pänkäläinen</dc:title>
  <dc:creator>Rytkönen Tiina Sanna Marika</dc:creator>
  <cp:lastModifiedBy>Rytkönen Tiina Sanna Marika</cp:lastModifiedBy>
  <cp:revision>1</cp:revision>
  <dcterms:modified xsi:type="dcterms:W3CDTF">2023-08-12T07:56:03Z</dcterms:modified>
</cp:coreProperties>
</file>