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ondrina Shadow" panose="020B0604020202020204" charset="0"/>
      <p:regular r:id="rId16"/>
    </p:embeddedFont>
    <p:embeddedFont>
      <p:font typeface="Oswald" panose="020B0604020202020204" charset="0"/>
      <p:regular r:id="rId17"/>
      <p:bold r:id="rId18"/>
    </p:embeddedFont>
    <p:embeddedFont>
      <p:font typeface="Tino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958c97b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1958c97b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9412cdf9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9412cdf92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9412cdf92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9412cdf92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9412cdf9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9412cdf9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9412cdf9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9412cdf9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9412cdf92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19412cdf92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9412cdf92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9412cdf92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9412cdf92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19412cdf92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book">
  <p:cSld name="BLANK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703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THE WIND IN HER HAIR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Part 3: Stories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Reetta Pänkäläinen</a:t>
            </a:r>
            <a:endParaRPr sz="200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4710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Because you can’t control your abilities just yet.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And how do I get back home?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Just do what you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</a:t>
            </a:r>
            <a:r>
              <a:rPr lang="en" sz="1800"/>
              <a:t> last time.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Last time? I think I just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thought</a:t>
            </a:r>
            <a:r>
              <a:rPr lang="en" sz="1800"/>
              <a:t> about home and the wind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rose</a:t>
            </a:r>
            <a:r>
              <a:rPr lang="en" sz="1800"/>
              <a:t>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And just like that, I can feel the wind in my hair again. Tom smiles.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Come back tomorrow. It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was</a:t>
            </a:r>
            <a:r>
              <a:rPr lang="en" sz="1800"/>
              <a:t> nice to meet you, Riley.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1" name="Google Shape;141;p24" descr="birds.jpg"/>
          <p:cNvPicPr preferRelativeResize="0"/>
          <p:nvPr/>
        </p:nvPicPr>
        <p:blipFill rotWithShape="1">
          <a:blip r:embed="rId3">
            <a:alphaModFix amt="74000"/>
          </a:blip>
          <a:srcRect t="17942" b="3292"/>
          <a:stretch/>
        </p:blipFill>
        <p:spPr>
          <a:xfrm>
            <a:off x="2755275" y="939686"/>
            <a:ext cx="5272100" cy="3114524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142" name="Google Shape;142;p24"/>
          <p:cNvSpPr txBox="1"/>
          <p:nvPr/>
        </p:nvSpPr>
        <p:spPr>
          <a:xfrm>
            <a:off x="3090625" y="2325450"/>
            <a:ext cx="460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nos"/>
                <a:ea typeface="Tinos"/>
                <a:cs typeface="Tinos"/>
                <a:sym typeface="Tinos"/>
              </a:rPr>
              <a:t>To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 </a:t>
            </a:r>
            <a:r>
              <a:rPr lang="en" sz="2000">
                <a:latin typeface="Tinos"/>
                <a:ea typeface="Tinos"/>
                <a:cs typeface="Tinos"/>
                <a:sym typeface="Tinos"/>
              </a:rPr>
              <a:t>be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 </a:t>
            </a:r>
            <a:r>
              <a:rPr lang="en" sz="2000">
                <a:latin typeface="Tinos"/>
                <a:ea typeface="Tinos"/>
                <a:cs typeface="Tinos"/>
                <a:sym typeface="Tinos"/>
              </a:rPr>
              <a:t>continued.</a:t>
            </a:r>
            <a:endParaRPr sz="2000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25212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1800"/>
              <a:buChar char="◈"/>
            </a:pPr>
            <a:r>
              <a:rPr lang="en" sz="1800">
                <a:solidFill>
                  <a:srgbClr val="25212A"/>
                </a:solidFill>
              </a:rPr>
              <a:t>Presentation template by </a:t>
            </a:r>
            <a:r>
              <a:rPr lang="en" sz="1800" u="sng">
                <a:solidFill>
                  <a:srgbClr val="25212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25212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Char char="◈"/>
            </a:pPr>
            <a:r>
              <a:rPr lang="en" sz="1800">
                <a:solidFill>
                  <a:srgbClr val="25212A"/>
                </a:solidFill>
              </a:rPr>
              <a:t>Photographs by </a:t>
            </a:r>
            <a:r>
              <a:rPr lang="en" sz="1800" u="sng">
                <a:solidFill>
                  <a:srgbClr val="25212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1800">
              <a:solidFill>
                <a:srgbClr val="25212A"/>
              </a:solidFill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subTitle" idx="4294967295"/>
          </p:nvPr>
        </p:nvSpPr>
        <p:spPr>
          <a:xfrm>
            <a:off x="5397650" y="3745000"/>
            <a:ext cx="2472000" cy="5541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accent6"/>
                </a:solidFill>
              </a:rPr>
              <a:t>Reetta Pänkäläinen 2023</a:t>
            </a:r>
            <a:endParaRPr sz="1400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556175" y="1673050"/>
            <a:ext cx="33627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My name’s Tom, by the way, the boy says.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I’m Riley.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So Riley, When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</a:t>
            </a:r>
            <a:r>
              <a:rPr lang="en" sz="1800"/>
              <a:t> you first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get</a:t>
            </a:r>
            <a:r>
              <a:rPr lang="en" sz="1800"/>
              <a:t> here?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Yesterday. I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 was</a:t>
            </a:r>
            <a:r>
              <a:rPr lang="en" sz="1800"/>
              <a:t> in a park, there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were</a:t>
            </a:r>
            <a:r>
              <a:rPr lang="en" sz="1800"/>
              <a:t> people there.</a:t>
            </a:r>
            <a:endParaRPr sz="180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l="14734" r="14734"/>
          <a:stretch/>
        </p:blipFill>
        <p:spPr>
          <a:xfrm>
            <a:off x="5294650" y="1839400"/>
            <a:ext cx="2388777" cy="2257376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556175" y="1673050"/>
            <a:ext cx="61509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</a:t>
            </a:r>
            <a:r>
              <a:rPr lang="en" sz="1800"/>
              <a:t> you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stay</a:t>
            </a:r>
            <a:r>
              <a:rPr lang="en" sz="1800"/>
              <a:t> long? Tom asks.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No, the wind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blew</a:t>
            </a:r>
            <a:r>
              <a:rPr lang="en" sz="1800"/>
              <a:t> me away after a while. But my phone, it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rang</a:t>
            </a:r>
            <a:r>
              <a:rPr lang="en" sz="1800"/>
              <a:t>.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heard</a:t>
            </a:r>
            <a:r>
              <a:rPr lang="en" sz="1800"/>
              <a:t> my sister’s voice. How is that possible?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wasn’t</a:t>
            </a:r>
            <a:r>
              <a:rPr lang="en" sz="1800"/>
              <a:t> your phone. Or your sister. It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was</a:t>
            </a:r>
            <a:r>
              <a:rPr lang="en" sz="1800"/>
              <a:t> all part of the story.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What story?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556175" y="1673050"/>
            <a:ext cx="34131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Like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said</a:t>
            </a:r>
            <a:r>
              <a:rPr lang="en" sz="1800"/>
              <a:t>, you’re a story dweller. This world, it’s full of stories. Millions of them. And you are able to visit them. I first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came</a:t>
            </a:r>
            <a:r>
              <a:rPr lang="en" sz="1800"/>
              <a:t> here four years ago through a painting.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looked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at</a:t>
            </a:r>
            <a:r>
              <a:rPr lang="en" sz="1800"/>
              <a:t> the colours and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felt</a:t>
            </a:r>
            <a:r>
              <a:rPr lang="en" sz="1800"/>
              <a:t> something pull me away.</a:t>
            </a:r>
            <a:endParaRPr sz="1800"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t="11976" b="11983"/>
          <a:stretch/>
        </p:blipFill>
        <p:spPr>
          <a:xfrm>
            <a:off x="5294650" y="1839400"/>
            <a:ext cx="2388772" cy="2257377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556175" y="1673050"/>
            <a:ext cx="62748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 don’t understand any of this. Are you saying this place isn’t real? That someone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made</a:t>
            </a:r>
            <a:r>
              <a:rPr lang="en" sz="1800"/>
              <a:t> it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up</a:t>
            </a:r>
            <a:r>
              <a:rPr lang="en" sz="1800"/>
              <a:t>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No, it’s real. How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</a:t>
            </a:r>
            <a:r>
              <a:rPr lang="en" sz="1800"/>
              <a:t> you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get</a:t>
            </a:r>
            <a:r>
              <a:rPr lang="en" sz="1800"/>
              <a:t> here? I use pictures, but there are other ways as well.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I’m not sure. I just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listened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to</a:t>
            </a:r>
            <a:r>
              <a:rPr lang="en" sz="1800"/>
              <a:t> a song and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found</a:t>
            </a:r>
            <a:r>
              <a:rPr lang="en" sz="1800"/>
              <a:t> myself here.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There we go. You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heard</a:t>
            </a:r>
            <a:r>
              <a:rPr lang="en" sz="1800"/>
              <a:t> the story in a song and it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brought</a:t>
            </a:r>
            <a:r>
              <a:rPr lang="en" sz="1800"/>
              <a:t> you here.</a:t>
            </a:r>
            <a:endParaRPr sz="1800"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556175" y="1673050"/>
            <a:ext cx="33750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 But why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</a:t>
            </a:r>
            <a:r>
              <a:rPr lang="en" sz="1800"/>
              <a:t>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come</a:t>
            </a:r>
            <a:r>
              <a:rPr lang="en" sz="1800"/>
              <a:t> here?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didn’t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ask</a:t>
            </a:r>
            <a:r>
              <a:rPr lang="en" sz="1800"/>
              <a:t> for this.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 You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came</a:t>
            </a:r>
            <a:r>
              <a:rPr lang="en" sz="1800"/>
              <a:t> here because you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could</a:t>
            </a:r>
            <a:r>
              <a:rPr lang="en" sz="1800"/>
              <a:t>. That’s all I know. There is a lot we don’t know about this place.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l="14734" r="14734"/>
          <a:stretch/>
        </p:blipFill>
        <p:spPr>
          <a:xfrm>
            <a:off x="5294650" y="1839400"/>
            <a:ext cx="2388772" cy="2257376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1556175" y="1673050"/>
            <a:ext cx="67035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 How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</a:t>
            </a:r>
            <a:r>
              <a:rPr lang="en" sz="1800"/>
              <a:t> we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get</a:t>
            </a:r>
            <a:r>
              <a:rPr lang="en" sz="1800"/>
              <a:t> to this hill?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didn’t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hear</a:t>
            </a:r>
            <a:r>
              <a:rPr lang="en" sz="1800"/>
              <a:t> any music.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brought </a:t>
            </a:r>
            <a:r>
              <a:rPr lang="en" sz="1800"/>
              <a:t>you here.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saw</a:t>
            </a:r>
            <a:r>
              <a:rPr lang="en" sz="1800"/>
              <a:t> this place in a picture last year. It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became</a:t>
            </a:r>
            <a:r>
              <a:rPr lang="en" sz="1800"/>
              <a:t> my favourite straight away.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</a:t>
            </a:r>
            <a:r>
              <a:rPr lang="en" sz="1800"/>
              <a:t> you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see</a:t>
            </a:r>
            <a:r>
              <a:rPr lang="en" sz="1800"/>
              <a:t> the flock of giant birds when we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got</a:t>
            </a:r>
            <a:r>
              <a:rPr lang="en" sz="1800"/>
              <a:t> here? Amazing.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 I think I want to go home now. This is too much.</a:t>
            </a:r>
            <a:endParaRPr sz="1800"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1556175" y="1673050"/>
            <a:ext cx="6343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Everyone feels the same way at first, trust me.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What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</a:t>
            </a:r>
            <a:r>
              <a:rPr lang="en" sz="1800"/>
              <a:t>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do</a:t>
            </a:r>
            <a:r>
              <a:rPr lang="en" sz="1800"/>
              <a:t> to get here?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When you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were</a:t>
            </a:r>
            <a:r>
              <a:rPr lang="en" sz="1800"/>
              <a:t> little,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</a:t>
            </a:r>
            <a:r>
              <a:rPr lang="en" sz="1800"/>
              <a:t> you ever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get</a:t>
            </a:r>
            <a:r>
              <a:rPr lang="en" sz="1800"/>
              <a:t> lost in a song?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All the time.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forgot</a:t>
            </a:r>
            <a:r>
              <a:rPr lang="en" sz="1800"/>
              <a:t> everything else. My mum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hated</a:t>
            </a:r>
            <a:r>
              <a:rPr lang="en" sz="1800"/>
              <a:t> it. She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said</a:t>
            </a:r>
            <a:r>
              <a:rPr lang="en" sz="1800"/>
              <a:t> that I simply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stopped</a:t>
            </a:r>
            <a:r>
              <a:rPr lang="en" sz="1800"/>
              <a:t> existing.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didn’t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hear</a:t>
            </a:r>
            <a:r>
              <a:rPr lang="en" sz="1800"/>
              <a:t> anything else. Just the music.</a:t>
            </a:r>
            <a:endParaRPr sz="1800"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1556175" y="1596850"/>
            <a:ext cx="6343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It’s that same feeling that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took</a:t>
            </a:r>
            <a:r>
              <a:rPr lang="en" sz="1800"/>
              <a:t> you here, Tom says.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So does every song have a story in this world?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No, this world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existed</a:t>
            </a:r>
            <a:r>
              <a:rPr lang="en" sz="1800"/>
              <a:t> before the songs. But sometimes someone comes up with just the right melody or colours or even a poem. And it’s like a ticket to this place.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But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didn’t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want</a:t>
            </a:r>
            <a:r>
              <a:rPr lang="en" sz="1800"/>
              <a:t> to get lost in a storm, why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did</a:t>
            </a:r>
            <a:r>
              <a:rPr lang="en" sz="1800"/>
              <a:t> that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happen</a:t>
            </a:r>
            <a:r>
              <a:rPr lang="en" sz="1800"/>
              <a:t>?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Näytössä katseltava esitys (16:9)</PresentationFormat>
  <Paragraphs>64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Tinos</vt:lpstr>
      <vt:lpstr>Oswald</vt:lpstr>
      <vt:lpstr>Arial</vt:lpstr>
      <vt:lpstr>Londrina Shadow</vt:lpstr>
      <vt:lpstr>Quintus template</vt:lpstr>
      <vt:lpstr>THE WIND IN HER HAIR Part 3: Stories   Reetta Pänkäläinen</vt:lpstr>
      <vt:lpstr>Stories</vt:lpstr>
      <vt:lpstr>Stories</vt:lpstr>
      <vt:lpstr>Stories</vt:lpstr>
      <vt:lpstr>Stories</vt:lpstr>
      <vt:lpstr>Stories</vt:lpstr>
      <vt:lpstr>Stories</vt:lpstr>
      <vt:lpstr>Stories</vt:lpstr>
      <vt:lpstr>Stories</vt:lpstr>
      <vt:lpstr>Stories</vt:lpstr>
      <vt:lpstr>PowerPoint-esitys</vt:lpstr>
      <vt:lpstr>CREDITS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WIND IN HER HAIR Part 3: Stories   Reetta Pänkäläinen</dc:title>
  <dc:creator>Rytkönen Tiina Sanna Marika</dc:creator>
  <cp:lastModifiedBy>Rytkönen Tiina Sanna Marika</cp:lastModifiedBy>
  <cp:revision>1</cp:revision>
  <dcterms:modified xsi:type="dcterms:W3CDTF">2023-08-12T07:32:56Z</dcterms:modified>
</cp:coreProperties>
</file>