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13716000" cy="2438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24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�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�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�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�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�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�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�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�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�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�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�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�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�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�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�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�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Mukautettu</PresentationFormat>
  <Paragraphs>0</Paragraphs>
  <Slides>11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Rytkönen Tiina Sanna Marika</dc:creator>
  <cp:lastModifiedBy>Rytkönen Tiina Sanna Marika</cp:lastModifiedBy>
  <cp:revision>1</cp:revision>
  <dcterms:modified xsi:type="dcterms:W3CDTF">2023-03-12T08:28:41Z</dcterms:modified>
</cp:coreProperties>
</file>