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etala Titta" userId="S::titta.hietala@vesanto.fi::048f7f73-cb5a-4ce2-9194-ac03a49fb27d" providerId="AD" clId="Web-{56D03B9A-48BD-4B7B-A654-548A79B52381}"/>
    <pc:docChg chg="addSld delSld modSld">
      <pc:chgData name="Hietala Titta" userId="S::titta.hietala@vesanto.fi::048f7f73-cb5a-4ce2-9194-ac03a49fb27d" providerId="AD" clId="Web-{56D03B9A-48BD-4B7B-A654-548A79B52381}" dt="2018-11-06T08:12:55.117" v="142"/>
      <pc:docMkLst>
        <pc:docMk/>
      </pc:docMkLst>
      <pc:sldChg chg="addSp delSp modSp mod setBg setClrOvrMap">
        <pc:chgData name="Hietala Titta" userId="S::titta.hietala@vesanto.fi::048f7f73-cb5a-4ce2-9194-ac03a49fb27d" providerId="AD" clId="Web-{56D03B9A-48BD-4B7B-A654-548A79B52381}" dt="2018-11-06T08:12:55.117" v="142"/>
        <pc:sldMkLst>
          <pc:docMk/>
          <pc:sldMk cId="782385677" sldId="256"/>
        </pc:sldMkLst>
        <pc:spChg chg="mod">
          <ac:chgData name="Hietala Titta" userId="S::titta.hietala@vesanto.fi::048f7f73-cb5a-4ce2-9194-ac03a49fb27d" providerId="AD" clId="Web-{56D03B9A-48BD-4B7B-A654-548A79B52381}" dt="2018-11-06T08:12:55.101" v="141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Hietala Titta" userId="S::titta.hietala@vesanto.fi::048f7f73-cb5a-4ce2-9194-ac03a49fb27d" providerId="AD" clId="Web-{56D03B9A-48BD-4B7B-A654-548A79B52381}" dt="2018-11-06T08:12:55.101" v="141"/>
          <ac:spMkLst>
            <pc:docMk/>
            <pc:sldMk cId="782385677" sldId="256"/>
            <ac:spMk id="3" creationId="{00000000-0000-0000-0000-000000000000}"/>
          </ac:spMkLst>
        </pc:spChg>
        <pc:spChg chg="add del">
          <ac:chgData name="Hietala Titta" userId="S::titta.hietala@vesanto.fi::048f7f73-cb5a-4ce2-9194-ac03a49fb27d" providerId="AD" clId="Web-{56D03B9A-48BD-4B7B-A654-548A79B52381}" dt="2018-11-06T08:12:55.117" v="142"/>
          <ac:spMkLst>
            <pc:docMk/>
            <pc:sldMk cId="782385677" sldId="256"/>
            <ac:spMk id="9" creationId="{71B2258F-86CA-4D4D-8270-BC05FCDEBFB3}"/>
          </ac:spMkLst>
        </pc:spChg>
        <pc:spChg chg="add">
          <ac:chgData name="Hietala Titta" userId="S::titta.hietala@vesanto.fi::048f7f73-cb5a-4ce2-9194-ac03a49fb27d" providerId="AD" clId="Web-{56D03B9A-48BD-4B7B-A654-548A79B52381}" dt="2018-11-06T08:12:55.117" v="142"/>
          <ac:spMkLst>
            <pc:docMk/>
            <pc:sldMk cId="782385677" sldId="256"/>
            <ac:spMk id="11" creationId="{71B2258F-86CA-4D4D-8270-BC05FCDEBFB3}"/>
          </ac:spMkLst>
        </pc:spChg>
        <pc:spChg chg="add del">
          <ac:chgData name="Hietala Titta" userId="S::titta.hietala@vesanto.fi::048f7f73-cb5a-4ce2-9194-ac03a49fb27d" providerId="AD" clId="Web-{56D03B9A-48BD-4B7B-A654-548A79B52381}" dt="2018-11-06T08:12:46.445" v="139"/>
          <ac:spMkLst>
            <pc:docMk/>
            <pc:sldMk cId="782385677" sldId="256"/>
            <ac:spMk id="14" creationId="{0AB225BA-7412-4605-8E8D-5AED2BF56A11}"/>
          </ac:spMkLst>
        </pc:spChg>
        <pc:spChg chg="add del">
          <ac:chgData name="Hietala Titta" userId="S::titta.hietala@vesanto.fi::048f7f73-cb5a-4ce2-9194-ac03a49fb27d" providerId="AD" clId="Web-{56D03B9A-48BD-4B7B-A654-548A79B52381}" dt="2018-11-06T08:12:46.445" v="139"/>
          <ac:spMkLst>
            <pc:docMk/>
            <pc:sldMk cId="782385677" sldId="256"/>
            <ac:spMk id="16" creationId="{604BB9CD-970D-4FE5-B4E3-D651735BF4FE}"/>
          </ac:spMkLst>
        </pc:spChg>
        <pc:spChg chg="add del">
          <ac:chgData name="Hietala Titta" userId="S::titta.hietala@vesanto.fi::048f7f73-cb5a-4ce2-9194-ac03a49fb27d" providerId="AD" clId="Web-{56D03B9A-48BD-4B7B-A654-548A79B52381}" dt="2018-11-06T08:12:46.445" v="139"/>
          <ac:spMkLst>
            <pc:docMk/>
            <pc:sldMk cId="782385677" sldId="256"/>
            <ac:spMk id="18" creationId="{5E0D6276-8D53-4DDA-A15A-90E0831F6D61}"/>
          </ac:spMkLst>
        </pc:spChg>
        <pc:spChg chg="add del">
          <ac:chgData name="Hietala Titta" userId="S::titta.hietala@vesanto.fi::048f7f73-cb5a-4ce2-9194-ac03a49fb27d" providerId="AD" clId="Web-{56D03B9A-48BD-4B7B-A654-548A79B52381}" dt="2018-11-06T08:12:46.445" v="139"/>
          <ac:spMkLst>
            <pc:docMk/>
            <pc:sldMk cId="782385677" sldId="256"/>
            <ac:spMk id="20" creationId="{00C150C7-96FB-4EB9-BDF9-212535A6089F}"/>
          </ac:spMkLst>
        </pc:spChg>
        <pc:picChg chg="add mod ord">
          <ac:chgData name="Hietala Titta" userId="S::titta.hietala@vesanto.fi::048f7f73-cb5a-4ce2-9194-ac03a49fb27d" providerId="AD" clId="Web-{56D03B9A-48BD-4B7B-A654-548A79B52381}" dt="2018-11-06T08:12:55.101" v="141"/>
          <ac:picMkLst>
            <pc:docMk/>
            <pc:sldMk cId="782385677" sldId="256"/>
            <ac:picMk id="4" creationId="{963D0C45-9588-4AFC-BEC0-B8E1EBB11469}"/>
          </ac:picMkLst>
        </pc:picChg>
      </pc:sldChg>
      <pc:sldChg chg="delSp modSp new addAnim modAnim">
        <pc:chgData name="Hietala Titta" userId="S::titta.hietala@vesanto.fi::048f7f73-cb5a-4ce2-9194-ac03a49fb27d" providerId="AD" clId="Web-{56D03B9A-48BD-4B7B-A654-548A79B52381}" dt="2018-11-06T08:01:42.791" v="45"/>
        <pc:sldMkLst>
          <pc:docMk/>
          <pc:sldMk cId="3595722009" sldId="257"/>
        </pc:sldMkLst>
        <pc:spChg chg="del">
          <ac:chgData name="Hietala Titta" userId="S::titta.hietala@vesanto.fi::048f7f73-cb5a-4ce2-9194-ac03a49fb27d" providerId="AD" clId="Web-{56D03B9A-48BD-4B7B-A654-548A79B52381}" dt="2018-11-06T08:00:13.576" v="33"/>
          <ac:spMkLst>
            <pc:docMk/>
            <pc:sldMk cId="3595722009" sldId="257"/>
            <ac:spMk id="2" creationId="{BE347F0B-8086-4B4F-9DD3-7FBCAD58F031}"/>
          </ac:spMkLst>
        </pc:spChg>
        <pc:spChg chg="mod">
          <ac:chgData name="Hietala Titta" userId="S::titta.hietala@vesanto.fi::048f7f73-cb5a-4ce2-9194-ac03a49fb27d" providerId="AD" clId="Web-{56D03B9A-48BD-4B7B-A654-548A79B52381}" dt="2018-11-06T08:00:43.263" v="39" actId="20577"/>
          <ac:spMkLst>
            <pc:docMk/>
            <pc:sldMk cId="3595722009" sldId="257"/>
            <ac:spMk id="3" creationId="{CDA566EF-F1E9-4513-8B89-F2AC27C35967}"/>
          </ac:spMkLst>
        </pc:spChg>
      </pc:sldChg>
      <pc:sldChg chg="new del">
        <pc:chgData name="Hietala Titta" userId="S::titta.hietala@vesanto.fi::048f7f73-cb5a-4ce2-9194-ac03a49fb27d" providerId="AD" clId="Web-{56D03B9A-48BD-4B7B-A654-548A79B52381}" dt="2018-11-06T08:01:33.182" v="42"/>
        <pc:sldMkLst>
          <pc:docMk/>
          <pc:sldMk cId="1761016581" sldId="258"/>
        </pc:sldMkLst>
      </pc:sldChg>
      <pc:sldChg chg="delSp modSp new addAnim modAnim">
        <pc:chgData name="Hietala Titta" userId="S::titta.hietala@vesanto.fi::048f7f73-cb5a-4ce2-9194-ac03a49fb27d" providerId="AD" clId="Web-{56D03B9A-48BD-4B7B-A654-548A79B52381}" dt="2018-11-06T08:08:23.853" v="124" actId="20577"/>
        <pc:sldMkLst>
          <pc:docMk/>
          <pc:sldMk cId="2343096775" sldId="258"/>
        </pc:sldMkLst>
        <pc:spChg chg="del mod">
          <ac:chgData name="Hietala Titta" userId="S::titta.hietala@vesanto.fi::048f7f73-cb5a-4ce2-9194-ac03a49fb27d" providerId="AD" clId="Web-{56D03B9A-48BD-4B7B-A654-548A79B52381}" dt="2018-11-06T08:08:10.165" v="118"/>
          <ac:spMkLst>
            <pc:docMk/>
            <pc:sldMk cId="2343096775" sldId="258"/>
            <ac:spMk id="2" creationId="{3EFB7886-D8C4-4D03-92A1-4FF638A9E9BA}"/>
          </ac:spMkLst>
        </pc:spChg>
        <pc:spChg chg="mod">
          <ac:chgData name="Hietala Titta" userId="S::titta.hietala@vesanto.fi::048f7f73-cb5a-4ce2-9194-ac03a49fb27d" providerId="AD" clId="Web-{56D03B9A-48BD-4B7B-A654-548A79B52381}" dt="2018-11-06T08:08:23.853" v="124" actId="20577"/>
          <ac:spMkLst>
            <pc:docMk/>
            <pc:sldMk cId="2343096775" sldId="258"/>
            <ac:spMk id="3" creationId="{6D222675-BD69-4F8D-A9CC-9284A830EB89}"/>
          </ac:spMkLst>
        </pc:spChg>
      </pc:sldChg>
      <pc:sldChg chg="delSp modSp new addAnim modAnim">
        <pc:chgData name="Hietala Titta" userId="S::titta.hietala@vesanto.fi::048f7f73-cb5a-4ce2-9194-ac03a49fb27d" providerId="AD" clId="Web-{56D03B9A-48BD-4B7B-A654-548A79B52381}" dt="2018-11-06T08:07:40.869" v="111" actId="20577"/>
        <pc:sldMkLst>
          <pc:docMk/>
          <pc:sldMk cId="1720076338" sldId="259"/>
        </pc:sldMkLst>
        <pc:spChg chg="del">
          <ac:chgData name="Hietala Titta" userId="S::titta.hietala@vesanto.fi::048f7f73-cb5a-4ce2-9194-ac03a49fb27d" providerId="AD" clId="Web-{56D03B9A-48BD-4B7B-A654-548A79B52381}" dt="2018-11-06T08:05:00.370" v="75"/>
          <ac:spMkLst>
            <pc:docMk/>
            <pc:sldMk cId="1720076338" sldId="259"/>
            <ac:spMk id="2" creationId="{5741F55A-7A23-4EED-8749-7A1FEAD846C5}"/>
          </ac:spMkLst>
        </pc:spChg>
        <pc:spChg chg="mod">
          <ac:chgData name="Hietala Titta" userId="S::titta.hietala@vesanto.fi::048f7f73-cb5a-4ce2-9194-ac03a49fb27d" providerId="AD" clId="Web-{56D03B9A-48BD-4B7B-A654-548A79B52381}" dt="2018-11-06T08:07:40.869" v="111" actId="20577"/>
          <ac:spMkLst>
            <pc:docMk/>
            <pc:sldMk cId="1720076338" sldId="259"/>
            <ac:spMk id="3" creationId="{92FAB0B4-7C3F-4916-B861-449A8CB44AB0}"/>
          </ac:spMkLst>
        </pc:spChg>
      </pc:sldChg>
      <pc:sldChg chg="addSp delSp modSp new mod setBg">
        <pc:chgData name="Hietala Titta" userId="S::titta.hietala@vesanto.fi::048f7f73-cb5a-4ce2-9194-ac03a49fb27d" providerId="AD" clId="Web-{56D03B9A-48BD-4B7B-A654-548A79B52381}" dt="2018-11-06T08:09:51.180" v="135" actId="1076"/>
        <pc:sldMkLst>
          <pc:docMk/>
          <pc:sldMk cId="1935060190" sldId="260"/>
        </pc:sldMkLst>
        <pc:spChg chg="mod">
          <ac:chgData name="Hietala Titta" userId="S::titta.hietala@vesanto.fi::048f7f73-cb5a-4ce2-9194-ac03a49fb27d" providerId="AD" clId="Web-{56D03B9A-48BD-4B7B-A654-548A79B52381}" dt="2018-11-06T08:09:51.180" v="135" actId="1076"/>
          <ac:spMkLst>
            <pc:docMk/>
            <pc:sldMk cId="1935060190" sldId="260"/>
            <ac:spMk id="2" creationId="{653B2315-D218-4BA5-BDAC-0F832E7775BB}"/>
          </ac:spMkLst>
        </pc:spChg>
        <pc:spChg chg="del mod">
          <ac:chgData name="Hietala Titta" userId="S::titta.hietala@vesanto.fi::048f7f73-cb5a-4ce2-9194-ac03a49fb27d" providerId="AD" clId="Web-{56D03B9A-48BD-4B7B-A654-548A79B52381}" dt="2018-11-06T08:09:42.212" v="133"/>
          <ac:spMkLst>
            <pc:docMk/>
            <pc:sldMk cId="1935060190" sldId="260"/>
            <ac:spMk id="3" creationId="{25A23F3E-3DFA-49C1-9BD4-CB03804A5047}"/>
          </ac:spMkLst>
        </pc:spChg>
        <pc:spChg chg="add">
          <ac:chgData name="Hietala Titta" userId="S::titta.hietala@vesanto.fi::048f7f73-cb5a-4ce2-9194-ac03a49fb27d" providerId="AD" clId="Web-{56D03B9A-48BD-4B7B-A654-548A79B52381}" dt="2018-11-06T08:09:34.602" v="132"/>
          <ac:spMkLst>
            <pc:docMk/>
            <pc:sldMk cId="1935060190" sldId="260"/>
            <ac:spMk id="9" creationId="{0BC9EFE1-D8CB-4668-9980-DB108327A794}"/>
          </ac:spMkLst>
        </pc:spChg>
        <pc:spChg chg="add">
          <ac:chgData name="Hietala Titta" userId="S::titta.hietala@vesanto.fi::048f7f73-cb5a-4ce2-9194-ac03a49fb27d" providerId="AD" clId="Web-{56D03B9A-48BD-4B7B-A654-548A79B52381}" dt="2018-11-06T08:09:34.602" v="132"/>
          <ac:spMkLst>
            <pc:docMk/>
            <pc:sldMk cId="1935060190" sldId="260"/>
            <ac:spMk id="13" creationId="{77DA6D33-2D62-458C-BF5D-DBF612FD557E}"/>
          </ac:spMkLst>
        </pc:spChg>
        <pc:picChg chg="add mod">
          <ac:chgData name="Hietala Titta" userId="S::titta.hietala@vesanto.fi::048f7f73-cb5a-4ce2-9194-ac03a49fb27d" providerId="AD" clId="Web-{56D03B9A-48BD-4B7B-A654-548A79B52381}" dt="2018-11-06T08:09:34.602" v="132"/>
          <ac:picMkLst>
            <pc:docMk/>
            <pc:sldMk cId="1935060190" sldId="260"/>
            <ac:picMk id="4" creationId="{F1101323-8CA7-40B3-A605-665AA28EAD3A}"/>
          </ac:picMkLst>
        </pc:picChg>
        <pc:picChg chg="add">
          <ac:chgData name="Hietala Titta" userId="S::titta.hietala@vesanto.fi::048f7f73-cb5a-4ce2-9194-ac03a49fb27d" providerId="AD" clId="Web-{56D03B9A-48BD-4B7B-A654-548A79B52381}" dt="2018-11-06T08:09:34.602" v="132"/>
          <ac:picMkLst>
            <pc:docMk/>
            <pc:sldMk cId="1935060190" sldId="260"/>
            <ac:picMk id="11" creationId="{7CBAE1BD-B8E4-4029-8AA2-C77E4FED98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6.11.2018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ulko&#10;&#10;Kuvaus luotu, erittäin korkea luotettavuus">
            <a:extLst>
              <a:ext uri="{FF2B5EF4-FFF2-40B4-BE49-F238E27FC236}">
                <a16:creationId xmlns:a16="http://schemas.microsoft.com/office/drawing/2014/main" id="{963D0C45-9588-4AFC-BEC0-B8E1EBB11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13337" b="207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9. EU:n toimielimet ja päätöksenteko 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A566EF-F1E9-4513-8B89-F2AC27C3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875"/>
            <a:ext cx="10515600" cy="59070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>
                <a:cs typeface="Calibri"/>
              </a:rPr>
              <a:t>-       Euroopan unionin päätöksentekoelimet ovat </a:t>
            </a:r>
            <a:r>
              <a:rPr lang="fi-FI" b="1" dirty="0">
                <a:cs typeface="Calibri"/>
              </a:rPr>
              <a:t>Eurooppa-neuvosto, Euroopan unionin neuvosto, Euroopan komissio</a:t>
            </a:r>
            <a:r>
              <a:rPr lang="fi-FI" dirty="0">
                <a:cs typeface="Calibri"/>
              </a:rPr>
              <a:t> ja</a:t>
            </a:r>
            <a:r>
              <a:rPr lang="fi-FI" b="1" dirty="0">
                <a:cs typeface="Calibri"/>
              </a:rPr>
              <a:t> Euroopan parlamentti.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 Toimielimillä on unionin perussopimuksissa määritellyt tehtävät.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 Perussopimuksissa määritellään mitkä asiat kuuluvat unionin yksinomaiseen toimivaltaan ja mitkä asiat kuuluvat jäsenmaiden päätettäviksi.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</a:t>
            </a:r>
            <a:r>
              <a:rPr lang="fi-FI" b="1" dirty="0">
                <a:cs typeface="Calibri"/>
              </a:rPr>
              <a:t> Eurooppa-neuvosto on tärkein poliittinen päätöksentekijä.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 </a:t>
            </a:r>
            <a:r>
              <a:rPr lang="fi-FI" b="1" dirty="0">
                <a:cs typeface="Calibri"/>
              </a:rPr>
              <a:t>Komissio tekee lakiesitykset ja valvoo unionin perussopimusten noudattamista jäsenmaissa.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</a:t>
            </a:r>
            <a:r>
              <a:rPr lang="fi-FI" b="1" dirty="0">
                <a:cs typeface="Calibri"/>
              </a:rPr>
              <a:t> Euroopan unionin neuvosto ja Euroopan parlamentti säätävät unionin lait yhdessä.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 Kansalaiset voivat vaikuttaa Euroopan parlamentin vaaleissa tai tekemällä kansalaisaloitteen.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  - Vaikka parlamentin valtaa on lisätty ja unionissa korkein valta on jäsenmaiden hallituksista koostuvalla Eurooppa-neuvostolla, unionissa puhutaan demokratiavajeesta. Sillä viitataan kansalaisten kokemukseen siitä, etteivät he pysty vaikuttamaan riittävästi unionin päätöksiin.</a:t>
            </a: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7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53B2315-D218-4BA5-BDAC-0F832E777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9298" y="2987249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fi-FI" sz="4400">
                <a:solidFill>
                  <a:srgbClr val="000000"/>
                </a:solidFill>
                <a:cs typeface="Calibri Light"/>
              </a:rPr>
              <a:t>10. Liittovaltio ja valtioiden liitto</a:t>
            </a:r>
            <a:endParaRPr lang="fi-FI" sz="4400">
              <a:solidFill>
                <a:srgbClr val="000000"/>
              </a:solidFill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F1101323-8CA7-40B3-A605-665AA28EAD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17342" r="17484" b="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3506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222675-BD69-4F8D-A9CC-9284A830E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709"/>
            <a:ext cx="10515600" cy="62140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cs typeface="Calibri"/>
              </a:rPr>
              <a:t> - Unionin toiminnasta säädetään </a:t>
            </a:r>
            <a:r>
              <a:rPr lang="fi-FI" b="1" dirty="0">
                <a:cs typeface="Calibri"/>
              </a:rPr>
              <a:t>perussopimuksissa</a:t>
            </a:r>
            <a:r>
              <a:rPr lang="fi-FI" dirty="0">
                <a:cs typeface="Calibri"/>
              </a:rPr>
              <a:t>, joita on uudistettu ja täydennetty aika ajoin. Perussopimusten muuttaminen edellyttää kaikkien jäsenmaiden hyväksymistä.</a:t>
            </a:r>
            <a:endParaRPr lang="fi-FI" dirty="0"/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 </a:t>
            </a:r>
            <a:r>
              <a:rPr lang="fi-FI" b="1" dirty="0">
                <a:cs typeface="Calibri"/>
              </a:rPr>
              <a:t>Unionissa on piirteitä sekä liittovaltiosta että itsenäisen valtioiden liitosta.</a:t>
            </a:r>
            <a:r>
              <a:rPr lang="fi-FI" dirty="0">
                <a:cs typeface="Calibri"/>
              </a:rPr>
              <a:t> (Tästä syystä sitä ei voi yksioikoisesti pitää joko liittovaltiona tai kansainvälisenä valtioiden välisenä järjestönä.)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 Kun ylikansallista päätöksentekoa ja äänestyksiä on lisätty, on </a:t>
            </a:r>
            <a:r>
              <a:rPr lang="fi-FI" b="1" dirty="0">
                <a:cs typeface="Calibri"/>
              </a:rPr>
              <a:t>unioni vähitellen kehittynyt liittovaltion suuntaan</a:t>
            </a:r>
            <a:r>
              <a:rPr lang="fi-FI" dirty="0">
                <a:cs typeface="Calibri"/>
              </a:rPr>
              <a:t>. Euroopan komission, parlamentti ja keskuspankki ovat ylikansallisia toimielimiä.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 </a:t>
            </a:r>
            <a:r>
              <a:rPr lang="fi-FI" b="1" dirty="0">
                <a:cs typeface="Calibri"/>
              </a:rPr>
              <a:t>Unionin lait ovat kansallisten lakien yläpuolella</a:t>
            </a:r>
            <a:r>
              <a:rPr lang="fi-FI" dirty="0">
                <a:cs typeface="Calibri"/>
              </a:rPr>
              <a:t>. Myös </a:t>
            </a:r>
            <a:r>
              <a:rPr lang="fi-FI" b="1" dirty="0">
                <a:cs typeface="Calibri"/>
              </a:rPr>
              <a:t>Euroopan unionin tuomioistuin toimii itsenäisesti.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 Jäsenmaat kuitenkin ovat pitäneet viimekätisen vallan omissa käsissään. Ulko- ja turvallisuuspolitiikka perustuu jäsenvaltioiden yhteistyöhön ja perustuu niiden yksimielisyyteen.</a:t>
            </a:r>
            <a:r>
              <a:rPr lang="fi-FI" b="1" dirty="0">
                <a:cs typeface="Calibri"/>
              </a:rPr>
              <a:t> Jäsenmailla on mahdollisuus erota unionista.</a:t>
            </a: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0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FAB0B4-7C3F-4916-B861-449A8CB44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042"/>
            <a:ext cx="10515600" cy="58859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cs typeface="Calibri"/>
              </a:rPr>
              <a:t>-       </a:t>
            </a:r>
            <a:r>
              <a:rPr lang="fi-FI" b="1" dirty="0">
                <a:cs typeface="Calibri"/>
              </a:rPr>
              <a:t>Euroopan unionin neuvostossa jäsenmailla on niiden koon mukaan määräytyvä äänimäärä.</a:t>
            </a:r>
            <a:endParaRPr lang="en-US" b="1">
              <a:cs typeface="Calibri"/>
            </a:endParaRP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</a:t>
            </a:r>
            <a:r>
              <a:rPr lang="fi-FI" b="1" dirty="0">
                <a:cs typeface="Calibri"/>
              </a:rPr>
              <a:t> Yhteiset toimielimet rajoittavat jäsenmaiden mahdollisuuksia ajaa pelkästään omia etujaan</a:t>
            </a:r>
            <a:r>
              <a:rPr lang="fi-FI" dirty="0">
                <a:cs typeface="Calibri"/>
              </a:rPr>
              <a:t> muiden kustannuksella.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 </a:t>
            </a:r>
            <a:r>
              <a:rPr lang="fi-FI" b="1" dirty="0">
                <a:cs typeface="Calibri"/>
              </a:rPr>
              <a:t>Lakiesitykset etenevät komissiosta parlamenttiin ja Euroopan unionin neuvostoon</a:t>
            </a:r>
            <a:r>
              <a:rPr lang="fi-FI" dirty="0">
                <a:cs typeface="Calibri"/>
              </a:rPr>
              <a:t>. Lakien sisältöön pyritään vaikuttamaan lobbaamalla.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fi-FI" dirty="0">
                <a:cs typeface="Calibri"/>
              </a:rPr>
              <a:t>-       </a:t>
            </a:r>
            <a:r>
              <a:rPr lang="fi-FI" b="1" dirty="0">
                <a:cs typeface="Calibri"/>
              </a:rPr>
              <a:t>Suomessa EU-asioiden käsittely on pääministerin vastuulla, joka johtaa Suomen EU-politiikkaa. Eduskunta ja sen suuri valiokunta toimivat valtioneuvoston rinnalla EU-asioiden valmistelussa ja päätöksenteossa.</a:t>
            </a:r>
          </a:p>
        </p:txBody>
      </p:sp>
    </p:spTree>
    <p:extLst>
      <p:ext uri="{BB962C8B-B14F-4D97-AF65-F5344CB8AC3E}">
        <p14:creationId xmlns:p14="http://schemas.microsoft.com/office/powerpoint/2010/main" val="172007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9. EU:n toimielimet ja päätöksenteko </vt:lpstr>
      <vt:lpstr>PowerPoint-esitys</vt:lpstr>
      <vt:lpstr>10. Liittovaltio ja valtioiden liitto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70</cp:revision>
  <dcterms:created xsi:type="dcterms:W3CDTF">2012-08-08T08:08:12Z</dcterms:created>
  <dcterms:modified xsi:type="dcterms:W3CDTF">2018-11-06T08:12:55Z</dcterms:modified>
</cp:coreProperties>
</file>