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F4182E-B1D5-4711-88F7-23A7A7400D6C}" v="105" dt="2019-10-10T10:49:41.509"/>
    <p1510:client id="{8F6D04E7-5603-478F-B676-C7530A8EC157}" v="226" dt="2019-10-28T10:44:52.529"/>
    <p1510:client id="{A0FB8655-97F1-CA43-3DB8-5B39FB11FAD3}" v="15" dt="2019-10-23T08:23:43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EF4182E-B1D5-4711-88F7-23A7A7400D6C}"/>
    <pc:docChg chg="modSld">
      <pc:chgData name="" userId="" providerId="" clId="Web-{5EF4182E-B1D5-4711-88F7-23A7A7400D6C}" dt="2019-10-10T10:48:51.369" v="3" actId="20577"/>
      <pc:docMkLst>
        <pc:docMk/>
      </pc:docMkLst>
      <pc:sldChg chg="modSp">
        <pc:chgData name="" userId="" providerId="" clId="Web-{5EF4182E-B1D5-4711-88F7-23A7A7400D6C}" dt="2019-10-10T10:48:51.369" v="2" actId="20577"/>
        <pc:sldMkLst>
          <pc:docMk/>
          <pc:sldMk cId="782385677" sldId="256"/>
        </pc:sldMkLst>
        <pc:spChg chg="mod">
          <ac:chgData name="" userId="" providerId="" clId="Web-{5EF4182E-B1D5-4711-88F7-23A7A7400D6C}" dt="2019-10-10T10:48:51.369" v="2" actId="20577"/>
          <ac:spMkLst>
            <pc:docMk/>
            <pc:sldMk cId="782385677" sldId="256"/>
            <ac:spMk id="2" creationId="{00000000-0000-0000-0000-000000000000}"/>
          </ac:spMkLst>
        </pc:spChg>
      </pc:sldChg>
    </pc:docChg>
  </pc:docChgLst>
  <pc:docChgLst>
    <pc:chgData name="Hietala Titta" userId="S::titta.hietala@vesanto.fi::048f7f73-cb5a-4ce2-9194-ac03a49fb27d" providerId="AD" clId="Web-{8F6D04E7-5603-478F-B676-C7530A8EC157}"/>
    <pc:docChg chg="addSld modSld">
      <pc:chgData name="Hietala Titta" userId="S::titta.hietala@vesanto.fi::048f7f73-cb5a-4ce2-9194-ac03a49fb27d" providerId="AD" clId="Web-{8F6D04E7-5603-478F-B676-C7530A8EC157}" dt="2019-10-28T10:44:52.529" v="224" actId="20577"/>
      <pc:docMkLst>
        <pc:docMk/>
      </pc:docMkLst>
      <pc:sldChg chg="addSp modSp mod setBg">
        <pc:chgData name="Hietala Titta" userId="S::titta.hietala@vesanto.fi::048f7f73-cb5a-4ce2-9194-ac03a49fb27d" providerId="AD" clId="Web-{8F6D04E7-5603-478F-B676-C7530A8EC157}" dt="2019-10-28T10:33:23.609" v="10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8F6D04E7-5603-478F-B676-C7530A8EC157}" dt="2019-10-28T10:33:23.609" v="10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Hietala Titta" userId="S::titta.hietala@vesanto.fi::048f7f73-cb5a-4ce2-9194-ac03a49fb27d" providerId="AD" clId="Web-{8F6D04E7-5603-478F-B676-C7530A8EC157}" dt="2019-10-28T10:33:23.609" v="10"/>
          <ac:spMkLst>
            <pc:docMk/>
            <pc:sldMk cId="782385677" sldId="256"/>
            <ac:spMk id="3" creationId="{00000000-0000-0000-0000-000000000000}"/>
          </ac:spMkLst>
        </pc:spChg>
        <pc:picChg chg="add mod">
          <ac:chgData name="Hietala Titta" userId="S::titta.hietala@vesanto.fi::048f7f73-cb5a-4ce2-9194-ac03a49fb27d" providerId="AD" clId="Web-{8F6D04E7-5603-478F-B676-C7530A8EC157}" dt="2019-10-28T10:33:23.609" v="10"/>
          <ac:picMkLst>
            <pc:docMk/>
            <pc:sldMk cId="782385677" sldId="256"/>
            <ac:picMk id="4" creationId="{8BEB380C-A5E9-4EEB-BC6C-67FA2BFBDFC9}"/>
          </ac:picMkLst>
        </pc:picChg>
      </pc:sldChg>
      <pc:sldChg chg="addSp delSp modSp mod setBg">
        <pc:chgData name="Hietala Titta" userId="S::titta.hietala@vesanto.fi::048f7f73-cb5a-4ce2-9194-ac03a49fb27d" providerId="AD" clId="Web-{8F6D04E7-5603-478F-B676-C7530A8EC157}" dt="2019-10-28T10:34:23.984" v="21" actId="20577"/>
        <pc:sldMkLst>
          <pc:docMk/>
          <pc:sldMk cId="969045535" sldId="257"/>
        </pc:sldMkLst>
        <pc:spChg chg="mod">
          <ac:chgData name="Hietala Titta" userId="S::titta.hietala@vesanto.fi::048f7f73-cb5a-4ce2-9194-ac03a49fb27d" providerId="AD" clId="Web-{8F6D04E7-5603-478F-B676-C7530A8EC157}" dt="2019-10-28T10:34:23.984" v="21" actId="20577"/>
          <ac:spMkLst>
            <pc:docMk/>
            <pc:sldMk cId="969045535" sldId="257"/>
            <ac:spMk id="3" creationId="{4F6CD8FE-272A-4729-881F-D276ECB37E00}"/>
          </ac:spMkLst>
        </pc:spChg>
        <pc:spChg chg="add del">
          <ac:chgData name="Hietala Titta" userId="S::titta.hietala@vesanto.fi::048f7f73-cb5a-4ce2-9194-ac03a49fb27d" providerId="AD" clId="Web-{8F6D04E7-5603-478F-B676-C7530A8EC157}" dt="2019-10-28T10:33:50.765" v="15"/>
          <ac:spMkLst>
            <pc:docMk/>
            <pc:sldMk cId="969045535" sldId="257"/>
            <ac:spMk id="8" creationId="{3B854194-185D-494D-905C-7C7CB2E30F6E}"/>
          </ac:spMkLst>
        </pc:spChg>
        <pc:spChg chg="add del">
          <ac:chgData name="Hietala Titta" userId="S::titta.hietala@vesanto.fi::048f7f73-cb5a-4ce2-9194-ac03a49fb27d" providerId="AD" clId="Web-{8F6D04E7-5603-478F-B676-C7530A8EC157}" dt="2019-10-28T10:33:50.765" v="15"/>
          <ac:spMkLst>
            <pc:docMk/>
            <pc:sldMk cId="969045535" sldId="257"/>
            <ac:spMk id="10" creationId="{B4F5FA0D-0104-4987-8241-EFF7C85B88DE}"/>
          </ac:spMkLst>
        </pc:spChg>
        <pc:spChg chg="add">
          <ac:chgData name="Hietala Titta" userId="S::titta.hietala@vesanto.fi::048f7f73-cb5a-4ce2-9194-ac03a49fb27d" providerId="AD" clId="Web-{8F6D04E7-5603-478F-B676-C7530A8EC157}" dt="2019-10-28T10:33:50.765" v="15"/>
          <ac:spMkLst>
            <pc:docMk/>
            <pc:sldMk cId="969045535" sldId="257"/>
            <ac:spMk id="17" creationId="{4351DFE5-F63D-4BE0-BDA9-E3EB88F01AA5}"/>
          </ac:spMkLst>
        </pc:spChg>
        <pc:picChg chg="add del">
          <ac:chgData name="Hietala Titta" userId="S::titta.hietala@vesanto.fi::048f7f73-cb5a-4ce2-9194-ac03a49fb27d" providerId="AD" clId="Web-{8F6D04E7-5603-478F-B676-C7530A8EC157}" dt="2019-10-28T10:33:50.765" v="15"/>
          <ac:picMkLst>
            <pc:docMk/>
            <pc:sldMk cId="969045535" sldId="257"/>
            <ac:picMk id="12" creationId="{2897127E-6CEF-446C-BE87-93B7C46E49D1}"/>
          </ac:picMkLst>
        </pc:picChg>
        <pc:picChg chg="add">
          <ac:chgData name="Hietala Titta" userId="S::titta.hietala@vesanto.fi::048f7f73-cb5a-4ce2-9194-ac03a49fb27d" providerId="AD" clId="Web-{8F6D04E7-5603-478F-B676-C7530A8EC157}" dt="2019-10-28T10:33:50.765" v="15"/>
          <ac:picMkLst>
            <pc:docMk/>
            <pc:sldMk cId="969045535" sldId="257"/>
            <ac:picMk id="19" creationId="{3AA16612-ACD2-4A16-8F2B-4514FD6BF28F}"/>
          </ac:picMkLst>
        </pc:picChg>
      </pc:sldChg>
      <pc:sldChg chg="delSp modSp">
        <pc:chgData name="Hietala Titta" userId="S::titta.hietala@vesanto.fi::048f7f73-cb5a-4ce2-9194-ac03a49fb27d" providerId="AD" clId="Web-{8F6D04E7-5603-478F-B676-C7530A8EC157}" dt="2019-10-28T10:44:43.263" v="216" actId="20577"/>
        <pc:sldMkLst>
          <pc:docMk/>
          <pc:sldMk cId="3006967071" sldId="258"/>
        </pc:sldMkLst>
        <pc:spChg chg="del">
          <ac:chgData name="Hietala Titta" userId="S::titta.hietala@vesanto.fi::048f7f73-cb5a-4ce2-9194-ac03a49fb27d" providerId="AD" clId="Web-{8F6D04E7-5603-478F-B676-C7530A8EC157}" dt="2019-10-28T10:34:44.953" v="25"/>
          <ac:spMkLst>
            <pc:docMk/>
            <pc:sldMk cId="3006967071" sldId="258"/>
            <ac:spMk id="2" creationId="{75A09A74-43BA-4B88-B2C8-4D26E54201D5}"/>
          </ac:spMkLst>
        </pc:spChg>
        <pc:spChg chg="mod">
          <ac:chgData name="Hietala Titta" userId="S::titta.hietala@vesanto.fi::048f7f73-cb5a-4ce2-9194-ac03a49fb27d" providerId="AD" clId="Web-{8F6D04E7-5603-478F-B676-C7530A8EC157}" dt="2019-10-28T10:44:43.263" v="216" actId="20577"/>
          <ac:spMkLst>
            <pc:docMk/>
            <pc:sldMk cId="3006967071" sldId="258"/>
            <ac:spMk id="3" creationId="{33E44345-E4AA-46BE-97FB-F283F67A46AF}"/>
          </ac:spMkLst>
        </pc:spChg>
      </pc:sldChg>
      <pc:sldChg chg="modSp new">
        <pc:chgData name="Hietala Titta" userId="S::titta.hietala@vesanto.fi::048f7f73-cb5a-4ce2-9194-ac03a49fb27d" providerId="AD" clId="Web-{8F6D04E7-5603-478F-B676-C7530A8EC157}" dt="2019-10-28T10:44:52.529" v="223" actId="20577"/>
        <pc:sldMkLst>
          <pc:docMk/>
          <pc:sldMk cId="2306130872" sldId="259"/>
        </pc:sldMkLst>
        <pc:spChg chg="mod">
          <ac:chgData name="Hietala Titta" userId="S::titta.hietala@vesanto.fi::048f7f73-cb5a-4ce2-9194-ac03a49fb27d" providerId="AD" clId="Web-{8F6D04E7-5603-478F-B676-C7530A8EC157}" dt="2019-10-28T10:44:52.529" v="223" actId="20577"/>
          <ac:spMkLst>
            <pc:docMk/>
            <pc:sldMk cId="2306130872" sldId="259"/>
            <ac:spMk id="3" creationId="{5E4533F4-4A12-4AC5-A9AD-825F0212EF18}"/>
          </ac:spMkLst>
        </pc:spChg>
      </pc:sldChg>
    </pc:docChg>
  </pc:docChgLst>
  <pc:docChgLst>
    <pc:chgData name="Hietala Titta" userId="S::titta.hietala@vesanto.fi::048f7f73-cb5a-4ce2-9194-ac03a49fb27d" providerId="AD" clId="Web-{5EF4182E-B1D5-4711-88F7-23A7A7400D6C}"/>
    <pc:docChg chg="addSld modSld">
      <pc:chgData name="Hietala Titta" userId="S::titta.hietala@vesanto.fi::048f7f73-cb5a-4ce2-9194-ac03a49fb27d" providerId="AD" clId="Web-{5EF4182E-B1D5-4711-88F7-23A7A7400D6C}" dt="2019-10-10T10:49:41.432" v="92" actId="14100"/>
      <pc:docMkLst>
        <pc:docMk/>
      </pc:docMkLst>
      <pc:sldChg chg="modSp">
        <pc:chgData name="Hietala Titta" userId="S::titta.hietala@vesanto.fi::048f7f73-cb5a-4ce2-9194-ac03a49fb27d" providerId="AD" clId="Web-{5EF4182E-B1D5-4711-88F7-23A7A7400D6C}" dt="2019-10-10T10:49:00.556" v="25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5EF4182E-B1D5-4711-88F7-23A7A7400D6C}" dt="2019-10-10T10:49:00.556" v="25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delSp modSp new">
        <pc:chgData name="Hietala Titta" userId="S::titta.hietala@vesanto.fi::048f7f73-cb5a-4ce2-9194-ac03a49fb27d" providerId="AD" clId="Web-{5EF4182E-B1D5-4711-88F7-23A7A7400D6C}" dt="2019-10-10T10:49:41.432" v="92" actId="14100"/>
        <pc:sldMkLst>
          <pc:docMk/>
          <pc:sldMk cId="969045535" sldId="257"/>
        </pc:sldMkLst>
        <pc:spChg chg="del">
          <ac:chgData name="Hietala Titta" userId="S::titta.hietala@vesanto.fi::048f7f73-cb5a-4ce2-9194-ac03a49fb27d" providerId="AD" clId="Web-{5EF4182E-B1D5-4711-88F7-23A7A7400D6C}" dt="2019-10-10T10:49:21.759" v="33"/>
          <ac:spMkLst>
            <pc:docMk/>
            <pc:sldMk cId="969045535" sldId="257"/>
            <ac:spMk id="2" creationId="{556253A8-0FE9-4462-9440-4F2ADBCFB2A3}"/>
          </ac:spMkLst>
        </pc:spChg>
        <pc:spChg chg="mod">
          <ac:chgData name="Hietala Titta" userId="S::titta.hietala@vesanto.fi::048f7f73-cb5a-4ce2-9194-ac03a49fb27d" providerId="AD" clId="Web-{5EF4182E-B1D5-4711-88F7-23A7A7400D6C}" dt="2019-10-10T10:49:41.432" v="92" actId="14100"/>
          <ac:spMkLst>
            <pc:docMk/>
            <pc:sldMk cId="969045535" sldId="257"/>
            <ac:spMk id="3" creationId="{4F6CD8FE-272A-4729-881F-D276ECB37E00}"/>
          </ac:spMkLst>
        </pc:spChg>
      </pc:sldChg>
    </pc:docChg>
  </pc:docChgLst>
  <pc:docChgLst>
    <pc:chgData name="Hietala Titta" userId="S::titta.hietala@vesanto.fi::048f7f73-cb5a-4ce2-9194-ac03a49fb27d" providerId="AD" clId="Web-{A0FB8655-97F1-CA43-3DB8-5B39FB11FAD3}"/>
    <pc:docChg chg="addSld modSld">
      <pc:chgData name="Hietala Titta" userId="S::titta.hietala@vesanto.fi::048f7f73-cb5a-4ce2-9194-ac03a49fb27d" providerId="AD" clId="Web-{A0FB8655-97F1-CA43-3DB8-5B39FB11FAD3}" dt="2019-10-23T08:23:43.068" v="14"/>
      <pc:docMkLst>
        <pc:docMk/>
      </pc:docMkLst>
      <pc:sldChg chg="modSp addAnim modAnim">
        <pc:chgData name="Hietala Titta" userId="S::titta.hietala@vesanto.fi::048f7f73-cb5a-4ce2-9194-ac03a49fb27d" providerId="AD" clId="Web-{A0FB8655-97F1-CA43-3DB8-5B39FB11FAD3}" dt="2019-10-23T08:23:34.021" v="5" actId="20577"/>
        <pc:sldMkLst>
          <pc:docMk/>
          <pc:sldMk cId="969045535" sldId="257"/>
        </pc:sldMkLst>
        <pc:spChg chg="mod">
          <ac:chgData name="Hietala Titta" userId="S::titta.hietala@vesanto.fi::048f7f73-cb5a-4ce2-9194-ac03a49fb27d" providerId="AD" clId="Web-{A0FB8655-97F1-CA43-3DB8-5B39FB11FAD3}" dt="2019-10-23T08:23:34.021" v="5" actId="20577"/>
          <ac:spMkLst>
            <pc:docMk/>
            <pc:sldMk cId="969045535" sldId="257"/>
            <ac:spMk id="3" creationId="{4F6CD8FE-272A-4729-881F-D276ECB37E00}"/>
          </ac:spMkLst>
        </pc:spChg>
      </pc:sldChg>
      <pc:sldChg chg="modSp new addAnim modAnim">
        <pc:chgData name="Hietala Titta" userId="S::titta.hietala@vesanto.fi::048f7f73-cb5a-4ce2-9194-ac03a49fb27d" providerId="AD" clId="Web-{A0FB8655-97F1-CA43-3DB8-5B39FB11FAD3}" dt="2019-10-23T08:23:43.068" v="14"/>
        <pc:sldMkLst>
          <pc:docMk/>
          <pc:sldMk cId="3006967071" sldId="258"/>
        </pc:sldMkLst>
        <pc:spChg chg="mod">
          <ac:chgData name="Hietala Titta" userId="S::titta.hietala@vesanto.fi::048f7f73-cb5a-4ce2-9194-ac03a49fb27d" providerId="AD" clId="Web-{A0FB8655-97F1-CA43-3DB8-5B39FB11FAD3}" dt="2019-10-23T08:23:41.224" v="10" actId="20577"/>
          <ac:spMkLst>
            <pc:docMk/>
            <pc:sldMk cId="3006967071" sldId="258"/>
            <ac:spMk id="3" creationId="{33E44345-E4AA-46BE-97FB-F283F67A46A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28.10.2019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uvalhttps/pixabay.com/fi/photos/yk-n-new-york-manhattan-341413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50449" y="4255598"/>
            <a:ext cx="10901471" cy="1350712"/>
          </a:xfrm>
          <a:noFill/>
        </p:spPr>
        <p:txBody>
          <a:bodyPr>
            <a:normAutofit/>
          </a:bodyPr>
          <a:lstStyle/>
          <a:p>
            <a:r>
              <a:rPr lang="fi-FI" sz="4700">
                <a:cs typeface="Calibri Light"/>
              </a:rPr>
              <a:t>8. Globaali hallinta ja kansainväliset järjestöt</a:t>
            </a:r>
            <a:endParaRPr lang="fi-FI" sz="470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50449" y="5606310"/>
            <a:ext cx="10901471" cy="560388"/>
          </a:xfrm>
          <a:noFill/>
        </p:spPr>
        <p:txBody>
          <a:bodyPr>
            <a:normAutofit/>
          </a:bodyPr>
          <a:lstStyle/>
          <a:p>
            <a:endParaRPr lang="fi-FI"/>
          </a:p>
        </p:txBody>
      </p:sp>
      <p:pic>
        <p:nvPicPr>
          <p:cNvPr id="4" name="Kuva 4" descr="Kuva, joka sisältää kohteen vesi, ulko, laiva, alus&#10;&#10;Kuvaus luotu, erittäin korkea luotettavuus">
            <a:extLst>
              <a:ext uri="{FF2B5EF4-FFF2-40B4-BE49-F238E27FC236}">
                <a16:creationId xmlns:a16="http://schemas.microsoft.com/office/drawing/2014/main" id="{8BEB380C-A5E9-4EEB-BC6C-67FA2BFBDF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477" r="-2" b="-2"/>
          <a:stretch/>
        </p:blipFill>
        <p:spPr>
          <a:xfrm>
            <a:off x="2880360" y="815159"/>
            <a:ext cx="6431280" cy="297543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6CD8FE-272A-4729-881F-D276ECB37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341" y="2949197"/>
            <a:ext cx="11486942" cy="359974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400" dirty="0">
                <a:solidFill>
                  <a:srgbClr val="000000"/>
                </a:solidFill>
                <a:ea typeface="+mn-lt"/>
                <a:cs typeface="+mn-lt"/>
              </a:rPr>
              <a:t>Suurvallat pyrkivät usein ratkaiseman kansainvälisiä ongelmia kahdenvälisillä neuvotteluilla eli </a:t>
            </a:r>
            <a:r>
              <a:rPr lang="fi-FI" sz="2400" b="1" dirty="0">
                <a:solidFill>
                  <a:srgbClr val="000000"/>
                </a:solidFill>
                <a:ea typeface="+mn-lt"/>
                <a:cs typeface="+mn-lt"/>
              </a:rPr>
              <a:t>bilateraalisesti</a:t>
            </a:r>
            <a:r>
              <a:rPr lang="fi-FI" sz="2400" dirty="0">
                <a:solidFill>
                  <a:srgbClr val="000000"/>
                </a:solidFill>
                <a:ea typeface="+mn-lt"/>
                <a:cs typeface="+mn-lt"/>
              </a:rPr>
              <a:t>, kun pienet valtiot tähtäävät monenkeskisiin eli </a:t>
            </a:r>
            <a:r>
              <a:rPr lang="fi-FI" sz="2400" b="1" dirty="0">
                <a:solidFill>
                  <a:srgbClr val="000000"/>
                </a:solidFill>
                <a:ea typeface="+mn-lt"/>
                <a:cs typeface="+mn-lt"/>
              </a:rPr>
              <a:t>multilateraalisiin</a:t>
            </a:r>
            <a:r>
              <a:rPr lang="fi-FI" sz="2400" dirty="0">
                <a:solidFill>
                  <a:srgbClr val="000000"/>
                </a:solidFill>
                <a:ea typeface="+mn-lt"/>
                <a:cs typeface="+mn-lt"/>
              </a:rPr>
              <a:t> ratkaisuihin.</a:t>
            </a:r>
            <a:endParaRPr lang="fi-FI" sz="2400" dirty="0">
              <a:solidFill>
                <a:srgbClr val="000000"/>
              </a:solidFill>
              <a:cs typeface="Calibri" panose="020F0502020204030204"/>
            </a:endParaRPr>
          </a:p>
          <a:p>
            <a:r>
              <a:rPr lang="fi-FI" sz="2400" dirty="0">
                <a:solidFill>
                  <a:srgbClr val="000000"/>
                </a:solidFill>
                <a:ea typeface="+mn-lt"/>
                <a:cs typeface="+mn-lt"/>
              </a:rPr>
              <a:t>Vuonna 1945 perustettu </a:t>
            </a:r>
            <a:r>
              <a:rPr lang="fi-FI" sz="2400" b="1" dirty="0">
                <a:solidFill>
                  <a:srgbClr val="000000"/>
                </a:solidFill>
                <a:ea typeface="+mn-lt"/>
                <a:cs typeface="+mn-lt"/>
              </a:rPr>
              <a:t>Yhdistyneet kansakunnat (YK)</a:t>
            </a:r>
            <a:r>
              <a:rPr lang="fi-FI" sz="2400" dirty="0">
                <a:solidFill>
                  <a:srgbClr val="000000"/>
                </a:solidFill>
                <a:ea typeface="+mn-lt"/>
                <a:cs typeface="+mn-lt"/>
              </a:rPr>
              <a:t> tähtää kaikkien maiden yhteistyöhön.</a:t>
            </a:r>
            <a:endParaRPr lang="fi-FI" sz="2400" dirty="0">
              <a:solidFill>
                <a:srgbClr val="000000"/>
              </a:solidFill>
              <a:cs typeface="Calibri" panose="020F0502020204030204"/>
            </a:endParaRPr>
          </a:p>
          <a:p>
            <a:pPr lvl="1"/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YK:n turvallisuusneuvosto on ainoa järjestö, jonka päätökset sitovat kaikkia maailman valtioita.</a:t>
            </a:r>
            <a:endParaRPr lang="fi-FI" dirty="0">
              <a:solidFill>
                <a:srgbClr val="000000"/>
              </a:solidFill>
              <a:cs typeface="Calibri" panose="020F0502020204030204"/>
            </a:endParaRPr>
          </a:p>
          <a:p>
            <a:pPr lvl="1"/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Turvallisuusneuvoston pysyvillä jäsenmailla (Yhdysvallat, Venäjä, Iso-Britannia, Ranska ja Kiina) on veto-oikeus eli ne voivat estää päätösten täytäntöönpanon.</a:t>
            </a:r>
            <a:endParaRPr lang="fi-FI" dirty="0">
              <a:solidFill>
                <a:srgbClr val="000000"/>
              </a:solidFill>
              <a:cs typeface="Calibri"/>
            </a:endParaRPr>
          </a:p>
          <a:p>
            <a:endParaRPr lang="fi-FI" sz="1900">
              <a:solidFill>
                <a:srgbClr val="000000"/>
              </a:solidFill>
            </a:endParaRPr>
          </a:p>
          <a:p>
            <a:endParaRPr lang="fi-FI" sz="19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904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E44345-E4AA-46BE-97FB-F283F67A4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8825"/>
            <a:ext cx="10515600" cy="54181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Kansainvälisen kaupan pelisäännöt luodaan </a:t>
            </a:r>
            <a:r>
              <a:rPr lang="fi-FI" b="1" dirty="0">
                <a:cs typeface="Calibri"/>
              </a:rPr>
              <a:t>Maailman kauppajärjestössä (WTO) </a:t>
            </a:r>
            <a:r>
              <a:rPr lang="fi-FI" dirty="0">
                <a:cs typeface="Calibri"/>
              </a:rPr>
              <a:t>--&gt; EU yhtenäisenä</a:t>
            </a:r>
            <a:endParaRPr lang="fi-FI" dirty="0">
              <a:ea typeface="+mn-lt"/>
              <a:cs typeface="+mn-lt"/>
            </a:endParaRPr>
          </a:p>
          <a:p>
            <a:r>
              <a:rPr lang="fi-FI" b="1" dirty="0">
                <a:cs typeface="Calibri"/>
              </a:rPr>
              <a:t>G20-maihin</a:t>
            </a:r>
            <a:r>
              <a:rPr lang="fi-FI" dirty="0">
                <a:cs typeface="Calibri"/>
              </a:rPr>
              <a:t> kuuluvat maailman 19 vaurainta valtiota ja EU.</a:t>
            </a:r>
            <a:endParaRPr lang="fi-FI" dirty="0">
              <a:ea typeface="+mn-lt"/>
              <a:cs typeface="+mn-lt"/>
            </a:endParaRPr>
          </a:p>
          <a:p>
            <a:pPr lvl="1"/>
            <a:r>
              <a:rPr lang="fi-FI" dirty="0">
                <a:cs typeface="Calibri"/>
              </a:rPr>
              <a:t>Saaneet paljon kritiikkiä osakseen </a:t>
            </a:r>
          </a:p>
          <a:p>
            <a:r>
              <a:rPr lang="fi-FI" b="1" dirty="0">
                <a:cs typeface="Calibri"/>
              </a:rPr>
              <a:t>TTIP-sopimuksella</a:t>
            </a:r>
            <a:r>
              <a:rPr lang="fi-FI" dirty="0">
                <a:cs typeface="Calibri"/>
              </a:rPr>
              <a:t> pyritään vapauttamaan Euroopan ja Yhdysvaltain välistä kaupankäyntiä. </a:t>
            </a:r>
          </a:p>
          <a:p>
            <a:pPr lvl="1"/>
            <a:r>
              <a:rPr lang="fi-FI" dirty="0">
                <a:ea typeface="+mn-lt"/>
                <a:cs typeface="+mn-lt"/>
              </a:rPr>
              <a:t>Sisältää monia mutkia</a:t>
            </a:r>
          </a:p>
          <a:p>
            <a:r>
              <a:rPr lang="fi-FI" b="1" dirty="0">
                <a:cs typeface="Calibri"/>
              </a:rPr>
              <a:t>Maailman sosiaalifoorumi</a:t>
            </a:r>
            <a:r>
              <a:rPr lang="fi-FI" dirty="0">
                <a:cs typeface="Calibri"/>
              </a:rPr>
              <a:t> edistää kaikkien kansalaisjärjestöjen kansainvälistä yhteistyötä.</a:t>
            </a:r>
          </a:p>
          <a:p>
            <a:pPr marL="0" indent="0">
              <a:buNone/>
            </a:pPr>
            <a:endParaRPr lang="fi-FI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sz="1200" dirty="0">
              <a:cs typeface="Calibri"/>
              <a:hlinkClick r:id=""/>
            </a:endParaRPr>
          </a:p>
        </p:txBody>
      </p:sp>
    </p:spTree>
    <p:extLst>
      <p:ext uri="{BB962C8B-B14F-4D97-AF65-F5344CB8AC3E}">
        <p14:creationId xmlns:p14="http://schemas.microsoft.com/office/powerpoint/2010/main" val="300696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DE086C-E142-4551-B4CC-CD5CF96D3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4533F4-4A12-4AC5-A9AD-825F0212E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/>
          </a:p>
          <a:p>
            <a:r>
              <a:rPr lang="fi-FI" sz="1200" dirty="0">
                <a:cs typeface="Calibri"/>
              </a:rPr>
              <a:t>Kuvalähde:</a:t>
            </a:r>
            <a:endParaRPr lang="en-US" sz="1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sz="1200" dirty="0">
                <a:cs typeface="Calibri"/>
                <a:hlinkClick r:id="rId2"/>
              </a:rPr>
              <a:t>https://pixabay.com/fi/photos/yk-n-new-york-manhattan-3414137/</a:t>
            </a:r>
            <a:endParaRPr lang="fi-FI" sz="12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06130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8. Globaali hallinta ja kansainväliset järjestöt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72</cp:revision>
  <dcterms:created xsi:type="dcterms:W3CDTF">2012-08-08T08:08:12Z</dcterms:created>
  <dcterms:modified xsi:type="dcterms:W3CDTF">2019-10-28T10:44:52Z</dcterms:modified>
</cp:coreProperties>
</file>