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4F9112-4DCF-466A-A72B-8E13A93969DE}" v="2" dt="2019-10-02T07:51:02.804"/>
    <p1510:client id="{A974942D-4E79-4CB2-B763-B24CBD8756A0}" v="12" dt="2019-10-02T10:55:11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etala Titta" userId="S::titta.hietala@vesanto.fi::048f7f73-cb5a-4ce2-9194-ac03a49fb27d" providerId="AD" clId="Web-{CE770940-5B54-2CD5-B316-45598CD2FFF6}"/>
    <pc:docChg chg="addSld modSld">
      <pc:chgData name="Hietala Titta" userId="S::titta.hietala@vesanto.fi::048f7f73-cb5a-4ce2-9194-ac03a49fb27d" providerId="AD" clId="Web-{CE770940-5B54-2CD5-B316-45598CD2FFF6}" dt="2018-10-01T17:03:32.035" v="547" actId="20577"/>
      <pc:docMkLst>
        <pc:docMk/>
      </pc:docMkLst>
      <pc:sldChg chg="addSp">
        <pc:chgData name="Hietala Titta" userId="S::titta.hietala@vesanto.fi::048f7f73-cb5a-4ce2-9194-ac03a49fb27d" providerId="AD" clId="Web-{CE770940-5B54-2CD5-B316-45598CD2FFF6}" dt="2018-10-01T15:45:20.595" v="0"/>
        <pc:sldMkLst>
          <pc:docMk/>
          <pc:sldMk cId="782385677" sldId="256"/>
        </pc:sldMkLst>
        <pc:spChg chg="add">
          <ac:chgData name="Hietala Titta" userId="S::titta.hietala@vesanto.fi::048f7f73-cb5a-4ce2-9194-ac03a49fb27d" providerId="AD" clId="Web-{CE770940-5B54-2CD5-B316-45598CD2FFF6}" dt="2018-10-01T15:45:20.595" v="0"/>
          <ac:spMkLst>
            <pc:docMk/>
            <pc:sldMk cId="782385677" sldId="256"/>
            <ac:spMk id="6" creationId="{559AE206-7EBA-4D33-8BC9-9D8158553F0E}"/>
          </ac:spMkLst>
        </pc:spChg>
        <pc:spChg chg="add">
          <ac:chgData name="Hietala Titta" userId="S::titta.hietala@vesanto.fi::048f7f73-cb5a-4ce2-9194-ac03a49fb27d" providerId="AD" clId="Web-{CE770940-5B54-2CD5-B316-45598CD2FFF6}" dt="2018-10-01T15:45:20.595" v="0"/>
          <ac:spMkLst>
            <pc:docMk/>
            <pc:sldMk cId="782385677" sldId="256"/>
            <ac:spMk id="7" creationId="{6437D937-A7F1-4011-92B4-328E5BE1B166}"/>
          </ac:spMkLst>
        </pc:spChg>
        <pc:spChg chg="add">
          <ac:chgData name="Hietala Titta" userId="S::titta.hietala@vesanto.fi::048f7f73-cb5a-4ce2-9194-ac03a49fb27d" providerId="AD" clId="Web-{CE770940-5B54-2CD5-B316-45598CD2FFF6}" dt="2018-10-01T15:45:20.595" v="0"/>
          <ac:spMkLst>
            <pc:docMk/>
            <pc:sldMk cId="782385677" sldId="256"/>
            <ac:spMk id="8" creationId="{B672F332-AF08-46C6-94F0-77684310D7B7}"/>
          </ac:spMkLst>
        </pc:spChg>
        <pc:spChg chg="add">
          <ac:chgData name="Hietala Titta" userId="S::titta.hietala@vesanto.fi::048f7f73-cb5a-4ce2-9194-ac03a49fb27d" providerId="AD" clId="Web-{CE770940-5B54-2CD5-B316-45598CD2FFF6}" dt="2018-10-01T15:45:20.595" v="0"/>
          <ac:spMkLst>
            <pc:docMk/>
            <pc:sldMk cId="782385677" sldId="256"/>
            <ac:spMk id="10" creationId="{34244EF8-D73A-40E1-BE73-D46E6B4B04ED}"/>
          </ac:spMkLst>
        </pc:spChg>
        <pc:cxnChg chg="add">
          <ac:chgData name="Hietala Titta" userId="S::titta.hietala@vesanto.fi::048f7f73-cb5a-4ce2-9194-ac03a49fb27d" providerId="AD" clId="Web-{CE770940-5B54-2CD5-B316-45598CD2FFF6}" dt="2018-10-01T15:45:20.595" v="0"/>
          <ac:cxnSpMkLst>
            <pc:docMk/>
            <pc:sldMk cId="782385677" sldId="256"/>
            <ac:cxnSpMk id="12" creationId="{9E8E38ED-369A-44C2-B635-0BED0E48A6E8}"/>
          </ac:cxnSpMkLst>
        </pc:cxnChg>
      </pc:sldChg>
      <pc:sldChg chg="mod setBg">
        <pc:chgData name="Hietala Titta" userId="S::titta.hietala@vesanto.fi::048f7f73-cb5a-4ce2-9194-ac03a49fb27d" providerId="AD" clId="Web-{CE770940-5B54-2CD5-B316-45598CD2FFF6}" dt="2018-10-01T15:45:36.329" v="1"/>
        <pc:sldMkLst>
          <pc:docMk/>
          <pc:sldMk cId="2199814209" sldId="258"/>
        </pc:sldMkLst>
      </pc:sldChg>
      <pc:sldChg chg="addSp delSp modSp new mod setBg">
        <pc:chgData name="Hietala Titta" userId="S::titta.hietala@vesanto.fi::048f7f73-cb5a-4ce2-9194-ac03a49fb27d" providerId="AD" clId="Web-{CE770940-5B54-2CD5-B316-45598CD2FFF6}" dt="2018-10-01T15:56:43.996" v="19"/>
        <pc:sldMkLst>
          <pc:docMk/>
          <pc:sldMk cId="943842756" sldId="259"/>
        </pc:sldMkLst>
        <pc:spChg chg="mod">
          <ac:chgData name="Hietala Titta" userId="S::titta.hietala@vesanto.fi::048f7f73-cb5a-4ce2-9194-ac03a49fb27d" providerId="AD" clId="Web-{CE770940-5B54-2CD5-B316-45598CD2FFF6}" dt="2018-10-01T15:56:43.996" v="19"/>
          <ac:spMkLst>
            <pc:docMk/>
            <pc:sldMk cId="943842756" sldId="259"/>
            <ac:spMk id="2" creationId="{8915F4ED-2836-4530-92A0-298A7D2314C7}"/>
          </ac:spMkLst>
        </pc:spChg>
        <pc:spChg chg="del">
          <ac:chgData name="Hietala Titta" userId="S::titta.hietala@vesanto.fi::048f7f73-cb5a-4ce2-9194-ac03a49fb27d" providerId="AD" clId="Web-{CE770940-5B54-2CD5-B316-45598CD2FFF6}" dt="2018-10-01T15:56:15.606" v="3"/>
          <ac:spMkLst>
            <pc:docMk/>
            <pc:sldMk cId="943842756" sldId="259"/>
            <ac:spMk id="3" creationId="{F3D8EF71-9086-4E7F-8259-20F492CCA0C2}"/>
          </ac:spMkLst>
        </pc:spChg>
        <pc:spChg chg="add">
          <ac:chgData name="Hietala Titta" userId="S::titta.hietala@vesanto.fi::048f7f73-cb5a-4ce2-9194-ac03a49fb27d" providerId="AD" clId="Web-{CE770940-5B54-2CD5-B316-45598CD2FFF6}" dt="2018-10-01T15:56:43.996" v="19"/>
          <ac:spMkLst>
            <pc:docMk/>
            <pc:sldMk cId="943842756" sldId="259"/>
            <ac:spMk id="9" creationId="{257F13FA-754A-4C74-8B24-4EDBB55F28AA}"/>
          </ac:spMkLst>
        </pc:spChg>
        <pc:picChg chg="add del mod ord replId">
          <ac:chgData name="Hietala Titta" userId="S::titta.hietala@vesanto.fi::048f7f73-cb5a-4ce2-9194-ac03a49fb27d" providerId="AD" clId="Web-{CE770940-5B54-2CD5-B316-45598CD2FFF6}" dt="2018-10-01T15:56:43.996" v="19"/>
          <ac:picMkLst>
            <pc:docMk/>
            <pc:sldMk cId="943842756" sldId="259"/>
            <ac:picMk id="6" creationId="{EB124DB8-506F-4A29-B296-49AFEC562E59}"/>
          </ac:picMkLst>
        </pc:picChg>
        <pc:picChg chg="add">
          <ac:chgData name="Hietala Titta" userId="S::titta.hietala@vesanto.fi::048f7f73-cb5a-4ce2-9194-ac03a49fb27d" providerId="AD" clId="Web-{CE770940-5B54-2CD5-B316-45598CD2FFF6}" dt="2018-10-01T15:56:43.996" v="19"/>
          <ac:picMkLst>
            <pc:docMk/>
            <pc:sldMk cId="943842756" sldId="259"/>
            <ac:picMk id="7" creationId="{EB124DB8-506F-4A29-B296-49AFEC562E59}"/>
          </ac:picMkLst>
        </pc:picChg>
        <pc:cxnChg chg="add">
          <ac:chgData name="Hietala Titta" userId="S::titta.hietala@vesanto.fi::048f7f73-cb5a-4ce2-9194-ac03a49fb27d" providerId="AD" clId="Web-{CE770940-5B54-2CD5-B316-45598CD2FFF6}" dt="2018-10-01T15:56:43.996" v="19"/>
          <ac:cxnSpMkLst>
            <pc:docMk/>
            <pc:sldMk cId="943842756" sldId="259"/>
            <ac:cxnSpMk id="12" creationId="{E4A809D5-3600-46D4-A466-67F2349A54FB}"/>
          </ac:cxnSpMkLst>
        </pc:cxnChg>
      </pc:sldChg>
      <pc:sldChg chg="addSp delSp modSp new mod setBg">
        <pc:chgData name="Hietala Titta" userId="S::titta.hietala@vesanto.fi::048f7f73-cb5a-4ce2-9194-ac03a49fb27d" providerId="AD" clId="Web-{CE770940-5B54-2CD5-B316-45598CD2FFF6}" dt="2018-10-01T16:32:38.010" v="299" actId="1076"/>
        <pc:sldMkLst>
          <pc:docMk/>
          <pc:sldMk cId="888048618" sldId="260"/>
        </pc:sldMkLst>
        <pc:spChg chg="mod">
          <ac:chgData name="Hietala Titta" userId="S::titta.hietala@vesanto.fi::048f7f73-cb5a-4ce2-9194-ac03a49fb27d" providerId="AD" clId="Web-{CE770940-5B54-2CD5-B316-45598CD2FFF6}" dt="2018-10-01T16:07:22.521" v="183" actId="20577"/>
          <ac:spMkLst>
            <pc:docMk/>
            <pc:sldMk cId="888048618" sldId="260"/>
            <ac:spMk id="2" creationId="{1315B955-B561-49E8-B1AA-E14A7978518E}"/>
          </ac:spMkLst>
        </pc:spChg>
        <pc:spChg chg="del">
          <ac:chgData name="Hietala Titta" userId="S::titta.hietala@vesanto.fi::048f7f73-cb5a-4ce2-9194-ac03a49fb27d" providerId="AD" clId="Web-{CE770940-5B54-2CD5-B316-45598CD2FFF6}" dt="2018-10-01T16:00:09.431" v="21"/>
          <ac:spMkLst>
            <pc:docMk/>
            <pc:sldMk cId="888048618" sldId="260"/>
            <ac:spMk id="3" creationId="{D43BED2A-C42E-42E3-AD1D-9DDE9A3FD8C6}"/>
          </ac:spMkLst>
        </pc:spChg>
        <pc:spChg chg="add mod">
          <ac:chgData name="Hietala Titta" userId="S::titta.hietala@vesanto.fi::048f7f73-cb5a-4ce2-9194-ac03a49fb27d" providerId="AD" clId="Web-{CE770940-5B54-2CD5-B316-45598CD2FFF6}" dt="2018-10-01T16:32:38.010" v="299" actId="1076"/>
          <ac:spMkLst>
            <pc:docMk/>
            <pc:sldMk cId="888048618" sldId="260"/>
            <ac:spMk id="4" creationId="{5544B285-DFB2-4985-A848-20C65CEBAE7C}"/>
          </ac:spMkLst>
        </pc:spChg>
        <pc:spChg chg="add del">
          <ac:chgData name="Hietala Titta" userId="S::titta.hietala@vesanto.fi::048f7f73-cb5a-4ce2-9194-ac03a49fb27d" providerId="AD" clId="Web-{CE770940-5B54-2CD5-B316-45598CD2FFF6}" dt="2018-10-01T16:00:47.712" v="42"/>
          <ac:spMkLst>
            <pc:docMk/>
            <pc:sldMk cId="888048618" sldId="260"/>
            <ac:spMk id="6" creationId="{A48B4363-117F-4940-99E9-33B09642A238}"/>
          </ac:spMkLst>
        </pc:spChg>
        <pc:spChg chg="add del">
          <ac:chgData name="Hietala Titta" userId="S::titta.hietala@vesanto.fi::048f7f73-cb5a-4ce2-9194-ac03a49fb27d" providerId="AD" clId="Web-{CE770940-5B54-2CD5-B316-45598CD2FFF6}" dt="2018-10-01T16:00:38.118" v="40"/>
          <ac:spMkLst>
            <pc:docMk/>
            <pc:sldMk cId="888048618" sldId="260"/>
            <ac:spMk id="9" creationId="{C506B858-51E4-4F42-9507-39B77739CFF9}"/>
          </ac:spMkLst>
        </pc:spChg>
        <pc:spChg chg="add del">
          <ac:chgData name="Hietala Titta" userId="S::titta.hietala@vesanto.fi::048f7f73-cb5a-4ce2-9194-ac03a49fb27d" providerId="AD" clId="Web-{CE770940-5B54-2CD5-B316-45598CD2FFF6}" dt="2018-10-01T16:00:38.118" v="40"/>
          <ac:spMkLst>
            <pc:docMk/>
            <pc:sldMk cId="888048618" sldId="260"/>
            <ac:spMk id="12" creationId="{3CD9DF72-87A3-404E-A828-84CBF11A8303}"/>
          </ac:spMkLst>
        </pc:spChg>
        <pc:picChg chg="add del">
          <ac:chgData name="Hietala Titta" userId="S::titta.hietala@vesanto.fi::048f7f73-cb5a-4ce2-9194-ac03a49fb27d" providerId="AD" clId="Web-{CE770940-5B54-2CD5-B316-45598CD2FFF6}" dt="2018-10-01T16:00:38.118" v="40"/>
          <ac:picMkLst>
            <pc:docMk/>
            <pc:sldMk cId="888048618" sldId="260"/>
            <ac:picMk id="7" creationId="{930F70E8-92D0-4692-8F1B-9687BF09FD14}"/>
          </ac:picMkLst>
        </pc:picChg>
        <pc:picChg chg="add">
          <ac:chgData name="Hietala Titta" userId="S::titta.hietala@vesanto.fi::048f7f73-cb5a-4ce2-9194-ac03a49fb27d" providerId="AD" clId="Web-{CE770940-5B54-2CD5-B316-45598CD2FFF6}" dt="2018-10-01T16:00:38.196" v="41"/>
          <ac:picMkLst>
            <pc:docMk/>
            <pc:sldMk cId="888048618" sldId="260"/>
            <ac:picMk id="8" creationId="{930F70E8-92D0-4692-8F1B-9687BF09FD14}"/>
          </ac:picMkLst>
        </pc:picChg>
        <pc:picChg chg="add del mod ord replId">
          <ac:chgData name="Hietala Titta" userId="S::titta.hietala@vesanto.fi::048f7f73-cb5a-4ce2-9194-ac03a49fb27d" providerId="AD" clId="Web-{CE770940-5B54-2CD5-B316-45598CD2FFF6}" dt="2018-10-01T16:00:38.196" v="41"/>
          <ac:picMkLst>
            <pc:docMk/>
            <pc:sldMk cId="888048618" sldId="260"/>
            <ac:picMk id="9" creationId="{930F70E8-92D0-4692-8F1B-9687BF09FD14}"/>
          </ac:picMkLst>
        </pc:picChg>
        <pc:cxnChg chg="add del">
          <ac:chgData name="Hietala Titta" userId="S::titta.hietala@vesanto.fi::048f7f73-cb5a-4ce2-9194-ac03a49fb27d" providerId="AD" clId="Web-{CE770940-5B54-2CD5-B316-45598CD2FFF6}" dt="2018-10-01T16:00:38.118" v="40"/>
          <ac:cxnSpMkLst>
            <pc:docMk/>
            <pc:sldMk cId="888048618" sldId="260"/>
            <ac:cxnSpMk id="14" creationId="{20E3A342-4D61-4E3F-AF90-1AB42AEB96CC}"/>
          </ac:cxnSpMkLst>
        </pc:cxnChg>
      </pc:sldChg>
      <pc:sldChg chg="addSp delSp modSp new mod setBg">
        <pc:chgData name="Hietala Titta" userId="S::titta.hietala@vesanto.fi::048f7f73-cb5a-4ce2-9194-ac03a49fb27d" providerId="AD" clId="Web-{CE770940-5B54-2CD5-B316-45598CD2FFF6}" dt="2018-10-01T16:28:12.184" v="283" actId="20577"/>
        <pc:sldMkLst>
          <pc:docMk/>
          <pc:sldMk cId="35170406" sldId="261"/>
        </pc:sldMkLst>
        <pc:spChg chg="mod">
          <ac:chgData name="Hietala Titta" userId="S::titta.hietala@vesanto.fi::048f7f73-cb5a-4ce2-9194-ac03a49fb27d" providerId="AD" clId="Web-{CE770940-5B54-2CD5-B316-45598CD2FFF6}" dt="2018-10-01T16:28:12.184" v="283" actId="20577"/>
          <ac:spMkLst>
            <pc:docMk/>
            <pc:sldMk cId="35170406" sldId="261"/>
            <ac:spMk id="2" creationId="{695FFB65-2B08-490C-AEC3-AB0EF6683195}"/>
          </ac:spMkLst>
        </pc:spChg>
        <pc:spChg chg="del">
          <ac:chgData name="Hietala Titta" userId="S::titta.hietala@vesanto.fi::048f7f73-cb5a-4ce2-9194-ac03a49fb27d" providerId="AD" clId="Web-{CE770940-5B54-2CD5-B316-45598CD2FFF6}" dt="2018-10-01T16:24:05.467" v="187"/>
          <ac:spMkLst>
            <pc:docMk/>
            <pc:sldMk cId="35170406" sldId="261"/>
            <ac:spMk id="3" creationId="{4AA9C12A-14B6-4E36-9BC3-72C1354568D0}"/>
          </ac:spMkLst>
        </pc:spChg>
        <pc:spChg chg="add">
          <ac:chgData name="Hietala Titta" userId="S::titta.hietala@vesanto.fi::048f7f73-cb5a-4ce2-9194-ac03a49fb27d" providerId="AD" clId="Web-{CE770940-5B54-2CD5-B316-45598CD2FFF6}" dt="2018-10-01T16:24:12.233" v="188"/>
          <ac:spMkLst>
            <pc:docMk/>
            <pc:sldMk cId="35170406" sldId="261"/>
            <ac:spMk id="9" creationId="{6753252F-4873-4F63-801D-CC719279A7D5}"/>
          </ac:spMkLst>
        </pc:spChg>
        <pc:spChg chg="add">
          <ac:chgData name="Hietala Titta" userId="S::titta.hietala@vesanto.fi::048f7f73-cb5a-4ce2-9194-ac03a49fb27d" providerId="AD" clId="Web-{CE770940-5B54-2CD5-B316-45598CD2FFF6}" dt="2018-10-01T16:24:12.233" v="188"/>
          <ac:spMkLst>
            <pc:docMk/>
            <pc:sldMk cId="35170406" sldId="261"/>
            <ac:spMk id="11" creationId="{047C8CCB-F95D-4249-92DD-651249D3535A}"/>
          </ac:spMkLst>
        </pc:spChg>
        <pc:picChg chg="add mod ord">
          <ac:chgData name="Hietala Titta" userId="S::titta.hietala@vesanto.fi::048f7f73-cb5a-4ce2-9194-ac03a49fb27d" providerId="AD" clId="Web-{CE770940-5B54-2CD5-B316-45598CD2FFF6}" dt="2018-10-01T16:24:12.233" v="188"/>
          <ac:picMkLst>
            <pc:docMk/>
            <pc:sldMk cId="35170406" sldId="261"/>
            <ac:picMk id="4" creationId="{C2514200-6B72-4E8E-841E-784474F58CB0}"/>
          </ac:picMkLst>
        </pc:picChg>
      </pc:sldChg>
      <pc:sldChg chg="addSp delSp modSp new mod setBg">
        <pc:chgData name="Hietala Titta" userId="S::titta.hietala@vesanto.fi::048f7f73-cb5a-4ce2-9194-ac03a49fb27d" providerId="AD" clId="Web-{CE770940-5B54-2CD5-B316-45598CD2FFF6}" dt="2018-10-01T16:26:10.576" v="253" actId="20577"/>
        <pc:sldMkLst>
          <pc:docMk/>
          <pc:sldMk cId="2625778541" sldId="262"/>
        </pc:sldMkLst>
        <pc:spChg chg="mod ord">
          <ac:chgData name="Hietala Titta" userId="S::titta.hietala@vesanto.fi::048f7f73-cb5a-4ce2-9194-ac03a49fb27d" providerId="AD" clId="Web-{CE770940-5B54-2CD5-B316-45598CD2FFF6}" dt="2018-10-01T16:26:10.576" v="253" actId="20577"/>
          <ac:spMkLst>
            <pc:docMk/>
            <pc:sldMk cId="2625778541" sldId="262"/>
            <ac:spMk id="2" creationId="{6FEAE277-9CA5-4BAA-9B1F-2C91604CE594}"/>
          </ac:spMkLst>
        </pc:spChg>
        <pc:spChg chg="del">
          <ac:chgData name="Hietala Titta" userId="S::titta.hietala@vesanto.fi::048f7f73-cb5a-4ce2-9194-ac03a49fb27d" providerId="AD" clId="Web-{CE770940-5B54-2CD5-B316-45598CD2FFF6}" dt="2018-10-01T16:25:51.217" v="237"/>
          <ac:spMkLst>
            <pc:docMk/>
            <pc:sldMk cId="2625778541" sldId="262"/>
            <ac:spMk id="3" creationId="{23119EA1-E4E7-4200-BE69-27E3CB035E70}"/>
          </ac:spMkLst>
        </pc:spChg>
        <pc:spChg chg="add">
          <ac:chgData name="Hietala Titta" userId="S::titta.hietala@vesanto.fi::048f7f73-cb5a-4ce2-9194-ac03a49fb27d" providerId="AD" clId="Web-{CE770940-5B54-2CD5-B316-45598CD2FFF6}" dt="2018-10-01T16:26:03.467" v="250"/>
          <ac:spMkLst>
            <pc:docMk/>
            <pc:sldMk cId="2625778541" sldId="262"/>
            <ac:spMk id="9" creationId="{37C89E4B-3C9F-44B9-8B86-D9E3D112D8EC}"/>
          </ac:spMkLst>
        </pc:spChg>
        <pc:picChg chg="add mod ord">
          <ac:chgData name="Hietala Titta" userId="S::titta.hietala@vesanto.fi::048f7f73-cb5a-4ce2-9194-ac03a49fb27d" providerId="AD" clId="Web-{CE770940-5B54-2CD5-B316-45598CD2FFF6}" dt="2018-10-01T16:26:03.467" v="250"/>
          <ac:picMkLst>
            <pc:docMk/>
            <pc:sldMk cId="2625778541" sldId="262"/>
            <ac:picMk id="4" creationId="{C97BF82B-B3C4-4BF3-AB8B-7893F44489AD}"/>
          </ac:picMkLst>
        </pc:picChg>
        <pc:cxnChg chg="add">
          <ac:chgData name="Hietala Titta" userId="S::titta.hietala@vesanto.fi::048f7f73-cb5a-4ce2-9194-ac03a49fb27d" providerId="AD" clId="Web-{CE770940-5B54-2CD5-B316-45598CD2FFF6}" dt="2018-10-01T16:26:03.467" v="250"/>
          <ac:cxnSpMkLst>
            <pc:docMk/>
            <pc:sldMk cId="2625778541" sldId="262"/>
            <ac:cxnSpMk id="11" creationId="{AA2EAA10-076F-46BD-8F0F-B9A2FB77A85C}"/>
          </ac:cxnSpMkLst>
        </pc:cxnChg>
        <pc:cxnChg chg="add">
          <ac:chgData name="Hietala Titta" userId="S::titta.hietala@vesanto.fi::048f7f73-cb5a-4ce2-9194-ac03a49fb27d" providerId="AD" clId="Web-{CE770940-5B54-2CD5-B316-45598CD2FFF6}" dt="2018-10-01T16:26:03.467" v="250"/>
          <ac:cxnSpMkLst>
            <pc:docMk/>
            <pc:sldMk cId="2625778541" sldId="262"/>
            <ac:cxnSpMk id="13" creationId="{D891E407-403B-4764-86C9-33A56D3BCAA3}"/>
          </ac:cxnSpMkLst>
        </pc:cxnChg>
      </pc:sldChg>
      <pc:sldChg chg="addSp delSp modSp new mod setBg">
        <pc:chgData name="Hietala Titta" userId="S::titta.hietala@vesanto.fi::048f7f73-cb5a-4ce2-9194-ac03a49fb27d" providerId="AD" clId="Web-{CE770940-5B54-2CD5-B316-45598CD2FFF6}" dt="2018-10-01T16:31:31.901" v="298"/>
        <pc:sldMkLst>
          <pc:docMk/>
          <pc:sldMk cId="2608897874" sldId="263"/>
        </pc:sldMkLst>
        <pc:spChg chg="mod">
          <ac:chgData name="Hietala Titta" userId="S::titta.hietala@vesanto.fi::048f7f73-cb5a-4ce2-9194-ac03a49fb27d" providerId="AD" clId="Web-{CE770940-5B54-2CD5-B316-45598CD2FFF6}" dt="2018-10-01T16:31:31.901" v="298"/>
          <ac:spMkLst>
            <pc:docMk/>
            <pc:sldMk cId="2608897874" sldId="263"/>
            <ac:spMk id="2" creationId="{2D496990-8C35-401F-BB0E-7B4851501DDE}"/>
          </ac:spMkLst>
        </pc:spChg>
        <pc:spChg chg="del">
          <ac:chgData name="Hietala Titta" userId="S::titta.hietala@vesanto.fi::048f7f73-cb5a-4ce2-9194-ac03a49fb27d" providerId="AD" clId="Web-{CE770940-5B54-2CD5-B316-45598CD2FFF6}" dt="2018-10-01T16:31:18.057" v="297"/>
          <ac:spMkLst>
            <pc:docMk/>
            <pc:sldMk cId="2608897874" sldId="263"/>
            <ac:spMk id="3" creationId="{E5C28827-7BE9-4677-A8C6-83FB711E6FC1}"/>
          </ac:spMkLst>
        </pc:spChg>
        <pc:spChg chg="add">
          <ac:chgData name="Hietala Titta" userId="S::titta.hietala@vesanto.fi::048f7f73-cb5a-4ce2-9194-ac03a49fb27d" providerId="AD" clId="Web-{CE770940-5B54-2CD5-B316-45598CD2FFF6}" dt="2018-10-01T16:31:31.901" v="298"/>
          <ac:spMkLst>
            <pc:docMk/>
            <pc:sldMk cId="2608897874" sldId="263"/>
            <ac:spMk id="9" creationId="{823AC064-BC96-4F32-8AE1-B2FD38754823}"/>
          </ac:spMkLst>
        </pc:spChg>
        <pc:picChg chg="add mod ord">
          <ac:chgData name="Hietala Titta" userId="S::titta.hietala@vesanto.fi::048f7f73-cb5a-4ce2-9194-ac03a49fb27d" providerId="AD" clId="Web-{CE770940-5B54-2CD5-B316-45598CD2FFF6}" dt="2018-10-01T16:31:31.901" v="298"/>
          <ac:picMkLst>
            <pc:docMk/>
            <pc:sldMk cId="2608897874" sldId="263"/>
            <ac:picMk id="4" creationId="{75FAB39C-83FF-4D7A-B6C7-CF84FCBBB67B}"/>
          </ac:picMkLst>
        </pc:picChg>
        <pc:cxnChg chg="add">
          <ac:chgData name="Hietala Titta" userId="S::titta.hietala@vesanto.fi::048f7f73-cb5a-4ce2-9194-ac03a49fb27d" providerId="AD" clId="Web-{CE770940-5B54-2CD5-B316-45598CD2FFF6}" dt="2018-10-01T16:31:31.901" v="298"/>
          <ac:cxnSpMkLst>
            <pc:docMk/>
            <pc:sldMk cId="2608897874" sldId="263"/>
            <ac:cxnSpMk id="11" creationId="{7E7C77BC-7138-40B1-A15B-20F57A494629}"/>
          </ac:cxnSpMkLst>
        </pc:cxnChg>
      </pc:sldChg>
      <pc:sldChg chg="addSp delSp modSp new mod setBg addAnim modAnim">
        <pc:chgData name="Hietala Titta" userId="S::titta.hietala@vesanto.fi::048f7f73-cb5a-4ce2-9194-ac03a49fb27d" providerId="AD" clId="Web-{CE770940-5B54-2CD5-B316-45598CD2FFF6}" dt="2018-10-01T17:03:32.035" v="546" actId="20577"/>
        <pc:sldMkLst>
          <pc:docMk/>
          <pc:sldMk cId="3550221816" sldId="264"/>
        </pc:sldMkLst>
        <pc:spChg chg="mod">
          <ac:chgData name="Hietala Titta" userId="S::titta.hietala@vesanto.fi::048f7f73-cb5a-4ce2-9194-ac03a49fb27d" providerId="AD" clId="Web-{CE770940-5B54-2CD5-B316-45598CD2FFF6}" dt="2018-10-01T17:03:32.035" v="546" actId="20577"/>
          <ac:spMkLst>
            <pc:docMk/>
            <pc:sldMk cId="3550221816" sldId="264"/>
            <ac:spMk id="2" creationId="{BA000E86-51FA-42A3-868B-D44B1E88CF68}"/>
          </ac:spMkLst>
        </pc:spChg>
        <pc:spChg chg="add del mod ord">
          <ac:chgData name="Hietala Titta" userId="S::titta.hietala@vesanto.fi::048f7f73-cb5a-4ce2-9194-ac03a49fb27d" providerId="AD" clId="Web-{CE770940-5B54-2CD5-B316-45598CD2FFF6}" dt="2018-10-01T17:01:33.568" v="513" actId="20577"/>
          <ac:spMkLst>
            <pc:docMk/>
            <pc:sldMk cId="3550221816" sldId="264"/>
            <ac:spMk id="3" creationId="{646F477F-E47B-4CCA-AA3B-3924AD342F78}"/>
          </ac:spMkLst>
        </pc:spChg>
        <pc:spChg chg="add">
          <ac:chgData name="Hietala Titta" userId="S::titta.hietala@vesanto.fi::048f7f73-cb5a-4ce2-9194-ac03a49fb27d" providerId="AD" clId="Web-{CE770940-5B54-2CD5-B316-45598CD2FFF6}" dt="2018-10-01T17:01:01.443" v="489"/>
          <ac:spMkLst>
            <pc:docMk/>
            <pc:sldMk cId="3550221816" sldId="264"/>
            <ac:spMk id="9" creationId="{4038CB10-1F5C-4D54-9DF7-12586DE5B007}"/>
          </ac:spMkLst>
        </pc:spChg>
        <pc:spChg chg="add">
          <ac:chgData name="Hietala Titta" userId="S::titta.hietala@vesanto.fi::048f7f73-cb5a-4ce2-9194-ac03a49fb27d" providerId="AD" clId="Web-{CE770940-5B54-2CD5-B316-45598CD2FFF6}" dt="2018-10-01T17:01:01.443" v="489"/>
          <ac:spMkLst>
            <pc:docMk/>
            <pc:sldMk cId="3550221816" sldId="264"/>
            <ac:spMk id="11" creationId="{73ED6512-6858-4552-B699-9A97FE9A4EA2}"/>
          </ac:spMkLst>
        </pc:spChg>
        <pc:graphicFrameChg chg="add del mod ord modGraphic">
          <ac:chgData name="Hietala Titta" userId="S::titta.hietala@vesanto.fi::048f7f73-cb5a-4ce2-9194-ac03a49fb27d" providerId="AD" clId="Web-{CE770940-5B54-2CD5-B316-45598CD2FFF6}" dt="2018-10-01T17:00:10.085" v="488"/>
          <ac:graphicFrameMkLst>
            <pc:docMk/>
            <pc:sldMk cId="3550221816" sldId="264"/>
            <ac:graphicFrameMk id="6" creationId="{D37313A8-6A78-48AE-A502-06E90A6253BA}"/>
          </ac:graphicFrameMkLst>
        </pc:graphicFrameChg>
        <pc:picChg chg="add mod">
          <ac:chgData name="Hietala Titta" userId="S::titta.hietala@vesanto.fi::048f7f73-cb5a-4ce2-9194-ac03a49fb27d" providerId="AD" clId="Web-{CE770940-5B54-2CD5-B316-45598CD2FFF6}" dt="2018-10-01T17:01:01.443" v="489"/>
          <ac:picMkLst>
            <pc:docMk/>
            <pc:sldMk cId="3550221816" sldId="264"/>
            <ac:picMk id="4" creationId="{F4C4B160-8E52-4962-909B-A3445B8F6C26}"/>
          </ac:picMkLst>
        </pc:picChg>
      </pc:sldChg>
    </pc:docChg>
  </pc:docChgLst>
  <pc:docChgLst>
    <pc:chgData name="Hietala Titta" userId="S::titta.hietala@vesanto.fi::048f7f73-cb5a-4ce2-9194-ac03a49fb27d" providerId="AD" clId="Web-{A974942D-4E79-4CB2-B763-B24CBD8756A0}"/>
    <pc:docChg chg="modSld">
      <pc:chgData name="Hietala Titta" userId="S::titta.hietala@vesanto.fi::048f7f73-cb5a-4ce2-9194-ac03a49fb27d" providerId="AD" clId="Web-{A974942D-4E79-4CB2-B763-B24CBD8756A0}" dt="2019-10-02T10:55:11.535" v="11" actId="20577"/>
      <pc:docMkLst>
        <pc:docMk/>
      </pc:docMkLst>
      <pc:sldChg chg="modSp">
        <pc:chgData name="Hietala Titta" userId="S::titta.hietala@vesanto.fi::048f7f73-cb5a-4ce2-9194-ac03a49fb27d" providerId="AD" clId="Web-{A974942D-4E79-4CB2-B763-B24CBD8756A0}" dt="2019-10-02T10:55:11.519" v="10" actId="20577"/>
        <pc:sldMkLst>
          <pc:docMk/>
          <pc:sldMk cId="2199814209" sldId="258"/>
        </pc:sldMkLst>
        <pc:spChg chg="mod">
          <ac:chgData name="Hietala Titta" userId="S::titta.hietala@vesanto.fi::048f7f73-cb5a-4ce2-9194-ac03a49fb27d" providerId="AD" clId="Web-{A974942D-4E79-4CB2-B763-B24CBD8756A0}" dt="2019-10-02T10:55:11.519" v="10" actId="20577"/>
          <ac:spMkLst>
            <pc:docMk/>
            <pc:sldMk cId="2199814209" sldId="258"/>
            <ac:spMk id="16" creationId="{7653DDDC-00B2-4536-BAE8-17459D45D588}"/>
          </ac:spMkLst>
        </pc:spChg>
      </pc:sldChg>
    </pc:docChg>
  </pc:docChgLst>
  <pc:docChgLst>
    <pc:chgData name="Hietala Titta" userId="S::titta.hietala@vesanto.fi::048f7f73-cb5a-4ce2-9194-ac03a49fb27d" providerId="AD" clId="Web-{CEC59E85-545C-4C62-98C4-606B389A1097}"/>
    <pc:docChg chg="addSld delSld modSld sldOrd">
      <pc:chgData name="Hietala Titta" userId="S::titta.hietala@vesanto.fi::048f7f73-cb5a-4ce2-9194-ac03a49fb27d" providerId="AD" clId="Web-{CEC59E85-545C-4C62-98C4-606B389A1097}" dt="2018-10-01T15:43:54.959" v="72"/>
      <pc:docMkLst>
        <pc:docMk/>
      </pc:docMkLst>
      <pc:sldChg chg="addSp modSp mod setBg">
        <pc:chgData name="Hietala Titta" userId="S::titta.hietala@vesanto.fi::048f7f73-cb5a-4ce2-9194-ac03a49fb27d" providerId="AD" clId="Web-{CEC59E85-545C-4C62-98C4-606B389A1097}" dt="2018-10-01T15:43:54.959" v="72"/>
        <pc:sldMkLst>
          <pc:docMk/>
          <pc:sldMk cId="782385677" sldId="256"/>
        </pc:sldMkLst>
        <pc:spChg chg="mod">
          <ac:chgData name="Hietala Titta" userId="S::titta.hietala@vesanto.fi::048f7f73-cb5a-4ce2-9194-ac03a49fb27d" providerId="AD" clId="Web-{CEC59E85-545C-4C62-98C4-606B389A1097}" dt="2018-10-01T15:43:54.959" v="72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Hietala Titta" userId="S::titta.hietala@vesanto.fi::048f7f73-cb5a-4ce2-9194-ac03a49fb27d" providerId="AD" clId="Web-{CEC59E85-545C-4C62-98C4-606B389A1097}" dt="2018-10-01T15:43:54.959" v="72"/>
          <ac:spMkLst>
            <pc:docMk/>
            <pc:sldMk cId="782385677" sldId="256"/>
            <ac:spMk id="3" creationId="{00000000-0000-0000-0000-000000000000}"/>
          </ac:spMkLst>
        </pc:spChg>
        <pc:spChg chg="add">
          <ac:chgData name="Hietala Titta" userId="S::titta.hietala@vesanto.fi::048f7f73-cb5a-4ce2-9194-ac03a49fb27d" providerId="AD" clId="Web-{CEC59E85-545C-4C62-98C4-606B389A1097}" dt="2018-10-01T15:43:54.959" v="72"/>
          <ac:spMkLst>
            <pc:docMk/>
            <pc:sldMk cId="782385677" sldId="256"/>
            <ac:spMk id="9" creationId="{559AE206-7EBA-4D33-8BC9-9D8158553F0E}"/>
          </ac:spMkLst>
        </pc:spChg>
        <pc:spChg chg="add">
          <ac:chgData name="Hietala Titta" userId="S::titta.hietala@vesanto.fi::048f7f73-cb5a-4ce2-9194-ac03a49fb27d" providerId="AD" clId="Web-{CEC59E85-545C-4C62-98C4-606B389A1097}" dt="2018-10-01T15:43:54.959" v="72"/>
          <ac:spMkLst>
            <pc:docMk/>
            <pc:sldMk cId="782385677" sldId="256"/>
            <ac:spMk id="11" creationId="{6437D937-A7F1-4011-92B4-328E5BE1B166}"/>
          </ac:spMkLst>
        </pc:spChg>
        <pc:spChg chg="add">
          <ac:chgData name="Hietala Titta" userId="S::titta.hietala@vesanto.fi::048f7f73-cb5a-4ce2-9194-ac03a49fb27d" providerId="AD" clId="Web-{CEC59E85-545C-4C62-98C4-606B389A1097}" dt="2018-10-01T15:43:54.959" v="72"/>
          <ac:spMkLst>
            <pc:docMk/>
            <pc:sldMk cId="782385677" sldId="256"/>
            <ac:spMk id="13" creationId="{B672F332-AF08-46C6-94F0-77684310D7B7}"/>
          </ac:spMkLst>
        </pc:spChg>
        <pc:spChg chg="add">
          <ac:chgData name="Hietala Titta" userId="S::titta.hietala@vesanto.fi::048f7f73-cb5a-4ce2-9194-ac03a49fb27d" providerId="AD" clId="Web-{CEC59E85-545C-4C62-98C4-606B389A1097}" dt="2018-10-01T15:43:54.959" v="72"/>
          <ac:spMkLst>
            <pc:docMk/>
            <pc:sldMk cId="782385677" sldId="256"/>
            <ac:spMk id="15" creationId="{34244EF8-D73A-40E1-BE73-D46E6B4B04ED}"/>
          </ac:spMkLst>
        </pc:spChg>
        <pc:picChg chg="add mod">
          <ac:chgData name="Hietala Titta" userId="S::titta.hietala@vesanto.fi::048f7f73-cb5a-4ce2-9194-ac03a49fb27d" providerId="AD" clId="Web-{CEC59E85-545C-4C62-98C4-606B389A1097}" dt="2018-10-01T15:43:54.959" v="72"/>
          <ac:picMkLst>
            <pc:docMk/>
            <pc:sldMk cId="782385677" sldId="256"/>
            <ac:picMk id="4" creationId="{56A5EF92-4429-4D2D-A423-A83AA6D5B7D7}"/>
          </ac:picMkLst>
        </pc:picChg>
        <pc:cxnChg chg="add">
          <ac:chgData name="Hietala Titta" userId="S::titta.hietala@vesanto.fi::048f7f73-cb5a-4ce2-9194-ac03a49fb27d" providerId="AD" clId="Web-{CEC59E85-545C-4C62-98C4-606B389A1097}" dt="2018-10-01T15:43:54.959" v="72"/>
          <ac:cxnSpMkLst>
            <pc:docMk/>
            <pc:sldMk cId="782385677" sldId="256"/>
            <ac:cxnSpMk id="17" creationId="{9E8E38ED-369A-44C2-B635-0BED0E48A6E8}"/>
          </ac:cxnSpMkLst>
        </pc:cxnChg>
      </pc:sldChg>
      <pc:sldChg chg="new del">
        <pc:chgData name="Hietala Titta" userId="S::titta.hietala@vesanto.fi::048f7f73-cb5a-4ce2-9194-ac03a49fb27d" providerId="AD" clId="Web-{CEC59E85-545C-4C62-98C4-606B389A1097}" dt="2018-10-01T15:42:46.161" v="67"/>
        <pc:sldMkLst>
          <pc:docMk/>
          <pc:sldMk cId="528291568" sldId="257"/>
        </pc:sldMkLst>
      </pc:sldChg>
      <pc:sldChg chg="addSp delSp modSp new ord addAnim modAnim">
        <pc:chgData name="Hietala Titta" userId="S::titta.hietala@vesanto.fi::048f7f73-cb5a-4ce2-9194-ac03a49fb27d" providerId="AD" clId="Web-{CEC59E85-545C-4C62-98C4-606B389A1097}" dt="2018-10-01T15:42:52.208" v="70"/>
        <pc:sldMkLst>
          <pc:docMk/>
          <pc:sldMk cId="2199814209" sldId="258"/>
        </pc:sldMkLst>
        <pc:spChg chg="del">
          <ac:chgData name="Hietala Titta" userId="S::titta.hietala@vesanto.fi::048f7f73-cb5a-4ce2-9194-ac03a49fb27d" providerId="AD" clId="Web-{CEC59E85-545C-4C62-98C4-606B389A1097}" dt="2018-10-01T15:40:30.675" v="30"/>
          <ac:spMkLst>
            <pc:docMk/>
            <pc:sldMk cId="2199814209" sldId="258"/>
            <ac:spMk id="2" creationId="{42B1F587-FD22-4E47-A35A-C9BA2BA17439}"/>
          </ac:spMkLst>
        </pc:spChg>
        <pc:spChg chg="del">
          <ac:chgData name="Hietala Titta" userId="S::titta.hietala@vesanto.fi::048f7f73-cb5a-4ce2-9194-ac03a49fb27d" providerId="AD" clId="Web-{CEC59E85-545C-4C62-98C4-606B389A1097}" dt="2018-10-01T15:38:52.191" v="2"/>
          <ac:spMkLst>
            <pc:docMk/>
            <pc:sldMk cId="2199814209" sldId="258"/>
            <ac:spMk id="3" creationId="{464FC6C4-85AE-4C97-8288-C343E547D3DD}"/>
          </ac:spMkLst>
        </pc:spChg>
        <pc:spChg chg="add del mod">
          <ac:chgData name="Hietala Titta" userId="S::titta.hietala@vesanto.fi::048f7f73-cb5a-4ce2-9194-ac03a49fb27d" providerId="AD" clId="Web-{CEC59E85-545C-4C62-98C4-606B389A1097}" dt="2018-10-01T15:39:45.363" v="20"/>
          <ac:spMkLst>
            <pc:docMk/>
            <pc:sldMk cId="2199814209" sldId="258"/>
            <ac:spMk id="14" creationId="{BC08D82B-DA7A-4D65-8101-92EFE8CAB8C9}"/>
          </ac:spMkLst>
        </pc:spChg>
        <pc:spChg chg="add mod">
          <ac:chgData name="Hietala Titta" userId="S::titta.hietala@vesanto.fi::048f7f73-cb5a-4ce2-9194-ac03a49fb27d" providerId="AD" clId="Web-{CEC59E85-545C-4C62-98C4-606B389A1097}" dt="2018-10-01T15:42:45.052" v="65" actId="20577"/>
          <ac:spMkLst>
            <pc:docMk/>
            <pc:sldMk cId="2199814209" sldId="258"/>
            <ac:spMk id="16" creationId="{7653DDDC-00B2-4536-BAE8-17459D45D588}"/>
          </ac:spMkLst>
        </pc:spChg>
        <pc:graphicFrameChg chg="add del mod ord modGraphic">
          <ac:chgData name="Hietala Titta" userId="S::titta.hietala@vesanto.fi::048f7f73-cb5a-4ce2-9194-ac03a49fb27d" providerId="AD" clId="Web-{CEC59E85-545C-4C62-98C4-606B389A1097}" dt="2018-10-01T15:39:09.379" v="9"/>
          <ac:graphicFrameMkLst>
            <pc:docMk/>
            <pc:sldMk cId="2199814209" sldId="258"/>
            <ac:graphicFrameMk id="5" creationId="{91763B49-3834-403F-8FAA-0FE19BC0CF40}"/>
          </ac:graphicFrameMkLst>
        </pc:graphicFrameChg>
        <pc:picChg chg="add del mod">
          <ac:chgData name="Hietala Titta" userId="S::titta.hietala@vesanto.fi::048f7f73-cb5a-4ce2-9194-ac03a49fb27d" providerId="AD" clId="Web-{CEC59E85-545C-4C62-98C4-606B389A1097}" dt="2018-10-01T15:40:14.660" v="27"/>
          <ac:picMkLst>
            <pc:docMk/>
            <pc:sldMk cId="2199814209" sldId="258"/>
            <ac:picMk id="6" creationId="{77DBC175-0FD9-40D4-9DDD-D4A66788A59A}"/>
          </ac:picMkLst>
        </pc:picChg>
        <pc:picChg chg="add del mod">
          <ac:chgData name="Hietala Titta" userId="S::titta.hietala@vesanto.fi::048f7f73-cb5a-4ce2-9194-ac03a49fb27d" providerId="AD" clId="Web-{CEC59E85-545C-4C62-98C4-606B389A1097}" dt="2018-10-01T15:40:12.644" v="26"/>
          <ac:picMkLst>
            <pc:docMk/>
            <pc:sldMk cId="2199814209" sldId="258"/>
            <ac:picMk id="8" creationId="{6E876C30-81B4-47EE-8967-0BDAC07E8CAF}"/>
          </ac:picMkLst>
        </pc:picChg>
        <pc:picChg chg="add del mod">
          <ac:chgData name="Hietala Titta" userId="S::titta.hietala@vesanto.fi::048f7f73-cb5a-4ce2-9194-ac03a49fb27d" providerId="AD" clId="Web-{CEC59E85-545C-4C62-98C4-606B389A1097}" dt="2018-10-01T15:40:17.738" v="28"/>
          <ac:picMkLst>
            <pc:docMk/>
            <pc:sldMk cId="2199814209" sldId="258"/>
            <ac:picMk id="10" creationId="{9416D78B-78DD-49D6-8605-AA9117719207}"/>
          </ac:picMkLst>
        </pc:picChg>
        <pc:picChg chg="add del mod">
          <ac:chgData name="Hietala Titta" userId="S::titta.hietala@vesanto.fi::048f7f73-cb5a-4ce2-9194-ac03a49fb27d" providerId="AD" clId="Web-{CEC59E85-545C-4C62-98C4-606B389A1097}" dt="2018-10-01T15:40:10.972" v="25"/>
          <ac:picMkLst>
            <pc:docMk/>
            <pc:sldMk cId="2199814209" sldId="258"/>
            <ac:picMk id="12" creationId="{0D95AAB8-F389-4920-B239-74463E26CC1F}"/>
          </ac:picMkLst>
        </pc:picChg>
      </pc:sldChg>
    </pc:docChg>
  </pc:docChgLst>
  <pc:docChgLst>
    <pc:chgData name="Hietala Titta" userId="S::titta.hietala@vesanto.fi::048f7f73-cb5a-4ce2-9194-ac03a49fb27d" providerId="AD" clId="Web-{A44F9112-4DCF-466A-A72B-8E13A93969DE}"/>
    <pc:docChg chg="modSld">
      <pc:chgData name="Hietala Titta" userId="S::titta.hietala@vesanto.fi::048f7f73-cb5a-4ce2-9194-ac03a49fb27d" providerId="AD" clId="Web-{A44F9112-4DCF-466A-A72B-8E13A93969DE}" dt="2019-10-02T07:51:02.804" v="1" actId="20577"/>
      <pc:docMkLst>
        <pc:docMk/>
      </pc:docMkLst>
      <pc:sldChg chg="modSp">
        <pc:chgData name="Hietala Titta" userId="S::titta.hietala@vesanto.fi::048f7f73-cb5a-4ce2-9194-ac03a49fb27d" providerId="AD" clId="Web-{A44F9112-4DCF-466A-A72B-8E13A93969DE}" dt="2019-10-02T07:51:02.804" v="0" actId="20577"/>
        <pc:sldMkLst>
          <pc:docMk/>
          <pc:sldMk cId="3550221816" sldId="264"/>
        </pc:sldMkLst>
        <pc:spChg chg="mod">
          <ac:chgData name="Hietala Titta" userId="S::titta.hietala@vesanto.fi::048f7f73-cb5a-4ce2-9194-ac03a49fb27d" providerId="AD" clId="Web-{A44F9112-4DCF-466A-A72B-8E13A93969DE}" dt="2019-10-02T07:51:02.804" v="0" actId="20577"/>
          <ac:spMkLst>
            <pc:docMk/>
            <pc:sldMk cId="3550221816" sldId="264"/>
            <ac:spMk id="2" creationId="{BA000E86-51FA-42A3-868B-D44B1E88CF6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849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412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482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17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104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516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241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713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304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375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714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17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fi-FI" dirty="0">
                <a:cs typeface="Calibri Light"/>
              </a:rPr>
              <a:t>Me ja muut - ketkä ovat eurooppalaisia?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 anchor="ctr">
            <a:normAutofit/>
          </a:bodyPr>
          <a:lstStyle/>
          <a:p>
            <a:pPr algn="l"/>
            <a:endParaRPr lang="fi-FI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272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468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huonekalu&#10;&#10;Kuvaus luotu, korkea luotettavuus">
            <a:extLst>
              <a:ext uri="{FF2B5EF4-FFF2-40B4-BE49-F238E27FC236}">
                <a16:creationId xmlns:a16="http://schemas.microsoft.com/office/drawing/2014/main" id="{56A5EF92-4429-4D2D-A423-A83AA6D5B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99" b="2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7653DDDC-00B2-4536-BAE8-17459D45D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9135"/>
            <a:ext cx="10515600" cy="5817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fi-FI" dirty="0">
                <a:cs typeface="Calibri"/>
              </a:rPr>
              <a:t>-      </a:t>
            </a:r>
            <a:r>
              <a:rPr lang="fi-FI" b="1" dirty="0">
                <a:cs typeface="Calibri"/>
              </a:rPr>
              <a:t> Ihmisten identiteetti</a:t>
            </a:r>
            <a:r>
              <a:rPr lang="fi-FI" dirty="0">
                <a:cs typeface="Calibri"/>
              </a:rPr>
              <a:t> muodostuu käsityksistä omasta itsestä ja muista.</a:t>
            </a:r>
            <a:endParaRPr lang="fi-FI" dirty="0"/>
          </a:p>
          <a:p>
            <a:pPr>
              <a:buNone/>
            </a:pPr>
            <a:r>
              <a:rPr lang="fi-FI" dirty="0">
                <a:cs typeface="Calibri"/>
              </a:rPr>
              <a:t>-       </a:t>
            </a:r>
            <a:r>
              <a:rPr lang="fi-FI" b="1" dirty="0">
                <a:cs typeface="Calibri"/>
              </a:rPr>
              <a:t>Stereotypiat</a:t>
            </a:r>
            <a:r>
              <a:rPr lang="fi-FI" dirty="0">
                <a:cs typeface="Calibri"/>
              </a:rPr>
              <a:t> (voimakkaasti yksinkertaistavat ja yleistävät käsitykset) ovat Euroopassa vahvoja.</a:t>
            </a:r>
            <a:endParaRPr lang="fi-FI" dirty="0"/>
          </a:p>
          <a:p>
            <a:pPr>
              <a:buNone/>
            </a:pPr>
            <a:r>
              <a:rPr lang="fi-FI" dirty="0">
                <a:cs typeface="Calibri"/>
              </a:rPr>
              <a:t>-       Eurooppalainen identiteetti ei rakennu samalla tavoin kuin kansalliset identiteetit: se ei sulje pois muita identiteettejä.</a:t>
            </a:r>
            <a:endParaRPr lang="fi-FI" dirty="0"/>
          </a:p>
          <a:p>
            <a:pPr>
              <a:buNone/>
            </a:pPr>
            <a:r>
              <a:rPr lang="fi-FI" dirty="0">
                <a:cs typeface="Calibri"/>
              </a:rPr>
              <a:t>-       </a:t>
            </a:r>
            <a:r>
              <a:rPr lang="fi-FI" b="1" dirty="0">
                <a:cs typeface="Calibri"/>
              </a:rPr>
              <a:t>Eurooppa ja eurooppalaisuus voidaan määritellä monella tavoin</a:t>
            </a:r>
            <a:r>
              <a:rPr lang="fi-FI" dirty="0">
                <a:cs typeface="Calibri"/>
              </a:rPr>
              <a:t>: maantieteellisesti, historiallisesti tai kulttuurisesti. Euroopan unionin kautta sen voidaan määritellä myös poliittisesti.</a:t>
            </a:r>
            <a:endParaRPr lang="fi-FI" dirty="0"/>
          </a:p>
          <a:p>
            <a:pPr>
              <a:buNone/>
            </a:pPr>
            <a:r>
              <a:rPr lang="fi-FI" dirty="0">
                <a:cs typeface="Calibri"/>
              </a:rPr>
              <a:t>-       </a:t>
            </a:r>
            <a:r>
              <a:rPr lang="fi-FI" b="1" dirty="0">
                <a:cs typeface="Calibri"/>
              </a:rPr>
              <a:t>Eurooppalaisuus pohjautuu yhteiseen arvopohjaan</a:t>
            </a:r>
            <a:r>
              <a:rPr lang="fi-FI" dirty="0">
                <a:cs typeface="Calibri"/>
              </a:rPr>
              <a:t>, mutta maanosalle on ominaista kulttuurinen ja kielellinen monimuotoisuus.</a:t>
            </a:r>
            <a:endParaRPr lang="fi-FI" dirty="0"/>
          </a:p>
          <a:p>
            <a:pPr>
              <a:buNone/>
            </a:pPr>
            <a:r>
              <a:rPr lang="fi-FI" dirty="0">
                <a:cs typeface="Calibri"/>
              </a:rPr>
              <a:t>-       Siirtolaisuus ja vuorovaikutus Euroopan ulkopuolisten maiden kanssa muuttavat jatkuvasti Eurooppaa ja eurooppalaisuutta</a:t>
            </a:r>
            <a:endParaRPr lang="fi-FI" dirty="0"/>
          </a:p>
          <a:p>
            <a:pPr marL="0" indent="0">
              <a:buNone/>
            </a:pP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981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15F4ED-2836-4530-92A0-298A7D23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fi-FI" dirty="0">
                <a:cs typeface="Calibri Light"/>
              </a:rPr>
              <a:t>Eurooppa maantieteellisesti</a:t>
            </a:r>
            <a:endParaRPr lang="fi-FI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7F13FA-754A-4C74-8B24-4EDBB55F2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7" name="Kuva 4" descr="Kuva, joka sisältää kohteen teksti, kartta&#10;&#10;Kuvaus luotu, erittäin korkea luotettavuus">
            <a:extLst>
              <a:ext uri="{FF2B5EF4-FFF2-40B4-BE49-F238E27FC236}">
                <a16:creationId xmlns:a16="http://schemas.microsoft.com/office/drawing/2014/main" id="{EB124DB8-506F-4A29-B296-49AFEC562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8" r="-1" b="1813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384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15B955-B561-49E8-B1AA-E14A7978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42" y="1836964"/>
            <a:ext cx="3953391" cy="2812413"/>
          </a:xfrm>
        </p:spPr>
        <p:txBody>
          <a:bodyPr>
            <a:normAutofit fontScale="90000"/>
          </a:bodyPr>
          <a:lstStyle/>
          <a:p>
            <a:pPr algn="ctr"/>
            <a:br>
              <a:rPr lang="fi-FI" dirty="0">
                <a:cs typeface="Calibri Light"/>
              </a:rPr>
            </a:br>
            <a:br>
              <a:rPr lang="fi-FI" dirty="0">
                <a:cs typeface="Calibri Light"/>
              </a:rPr>
            </a:br>
            <a:br>
              <a:rPr lang="fi-FI" dirty="0">
                <a:cs typeface="Calibri Light"/>
              </a:rPr>
            </a:br>
            <a:br>
              <a:rPr lang="fi-FI" dirty="0">
                <a:cs typeface="Calibri Light"/>
              </a:rPr>
            </a:br>
            <a:r>
              <a:rPr lang="fi-FI" sz="4900" dirty="0">
                <a:cs typeface="Calibri Light"/>
              </a:rPr>
              <a:t>Historiallinen </a:t>
            </a:r>
            <a:br>
              <a:rPr lang="fi-FI" sz="4900" dirty="0">
                <a:cs typeface="Calibri Light"/>
              </a:rPr>
            </a:br>
            <a:r>
              <a:rPr lang="fi-FI" sz="4900" dirty="0">
                <a:cs typeface="Calibri Light"/>
              </a:rPr>
              <a:t>Eurooppa</a:t>
            </a:r>
            <a:br>
              <a:rPr lang="fi-FI" sz="4900" dirty="0">
                <a:cs typeface="Calibri Light"/>
              </a:rPr>
            </a:br>
            <a:r>
              <a:rPr lang="fi-FI" sz="2200" dirty="0">
                <a:cs typeface="Calibri Light"/>
              </a:rPr>
              <a:t>(Zeus        Europe)</a:t>
            </a:r>
            <a:br>
              <a:rPr lang="fi-FI" sz="2200" dirty="0">
                <a:cs typeface="Calibri Light"/>
              </a:rPr>
            </a:br>
            <a:br>
              <a:rPr lang="fi-FI" sz="2200" dirty="0">
                <a:cs typeface="Calibri Light"/>
              </a:rPr>
            </a:br>
            <a:br>
              <a:rPr lang="fi-FI" sz="2200" dirty="0">
                <a:cs typeface="Calibri Light"/>
              </a:rPr>
            </a:br>
            <a:br>
              <a:rPr lang="fi-FI" sz="2200" dirty="0">
                <a:cs typeface="Calibri Light"/>
              </a:rPr>
            </a:br>
            <a:br>
              <a:rPr lang="fi-FI" sz="2200" dirty="0">
                <a:cs typeface="Calibri Light"/>
              </a:rPr>
            </a:br>
            <a:r>
              <a:rPr lang="fi-FI" sz="900" dirty="0">
                <a:cs typeface="Calibri Light"/>
              </a:rPr>
              <a:t>https://uvm18thcenturyart.weebly.com/blog/the-abduction-of-europa</a:t>
            </a:r>
            <a:endParaRPr lang="fi-FI" dirty="0">
              <a:cs typeface="Calibri Light"/>
            </a:endParaRPr>
          </a:p>
        </p:txBody>
      </p:sp>
      <p:pic>
        <p:nvPicPr>
          <p:cNvPr id="8" name="Kuva 4" descr="Kuva, joka sisältää kohteen sisä&#10;&#10;Kuvaus luotu, korkea luotettavuus">
            <a:extLst>
              <a:ext uri="{FF2B5EF4-FFF2-40B4-BE49-F238E27FC236}">
                <a16:creationId xmlns:a16="http://schemas.microsoft.com/office/drawing/2014/main" id="{930F70E8-92D0-4692-8F1B-9687BF09FD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0" r="-2" b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4" name="Sydän 3">
            <a:extLst>
              <a:ext uri="{FF2B5EF4-FFF2-40B4-BE49-F238E27FC236}">
                <a16:creationId xmlns:a16="http://schemas.microsoft.com/office/drawing/2014/main" id="{5544B285-DFB2-4985-A848-20C65CEBAE7C}"/>
              </a:ext>
            </a:extLst>
          </p:cNvPr>
          <p:cNvSpPr/>
          <p:nvPr/>
        </p:nvSpPr>
        <p:spPr>
          <a:xfrm>
            <a:off x="2231367" y="4359214"/>
            <a:ext cx="310551" cy="22428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04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taivas, ulko, veistos, rakennus&#10;&#10;Kuvaus luotu, erittäin korkea luotettavuus">
            <a:extLst>
              <a:ext uri="{FF2B5EF4-FFF2-40B4-BE49-F238E27FC236}">
                <a16:creationId xmlns:a16="http://schemas.microsoft.com/office/drawing/2014/main" id="{C97BF82B-B3C4-4BF3-AB8B-7893F4448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75" b="116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EAE277-9CA5-4BAA-9B1F-2C91604C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Filosofia</a:t>
            </a:r>
            <a:endParaRPr lang="en-US" sz="3600" b="1" dirty="0" err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77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DA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95FFB65-2B08-490C-AEC3-AB0EF668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 err="1">
                <a:solidFill>
                  <a:srgbClr val="FFFFFF"/>
                </a:solidFill>
                <a:cs typeface="Calibri Light"/>
              </a:rPr>
              <a:t>Kristinusko</a:t>
            </a:r>
            <a:r>
              <a:rPr lang="en-US" sz="2600" dirty="0">
                <a:solidFill>
                  <a:srgbClr val="FFFFFF"/>
                </a:solidFill>
                <a:cs typeface="Calibri Light"/>
              </a:rPr>
              <a:t> (</a:t>
            </a:r>
            <a:r>
              <a:rPr lang="en-US" sz="2600" dirty="0" err="1">
                <a:solidFill>
                  <a:srgbClr val="FFFFFF"/>
                </a:solidFill>
                <a:cs typeface="Calibri Light"/>
              </a:rPr>
              <a:t>monoteismi</a:t>
            </a:r>
            <a:r>
              <a:rPr lang="en-US" sz="2600" dirty="0">
                <a:solidFill>
                  <a:srgbClr val="FFFFFF"/>
                </a:solidFill>
                <a:cs typeface="Calibri Light"/>
              </a:rPr>
              <a:t>)</a:t>
            </a:r>
            <a:endParaRPr lang="en-US" sz="2600" kern="1200" dirty="0" err="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4" descr="Kuva, joka sisältää kohteen teksti, kartta&#10;&#10;Kuvaus luotu, erittäin korkea luotettavuus">
            <a:extLst>
              <a:ext uri="{FF2B5EF4-FFF2-40B4-BE49-F238E27FC236}">
                <a16:creationId xmlns:a16="http://schemas.microsoft.com/office/drawing/2014/main" id="{C2514200-6B72-4E8E-841E-784474F58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0251" y="961812"/>
            <a:ext cx="6824896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D496990-8C35-401F-BB0E-7B485150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Arabeilta numerot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4">
            <a:extLst>
              <a:ext uri="{FF2B5EF4-FFF2-40B4-BE49-F238E27FC236}">
                <a16:creationId xmlns:a16="http://schemas.microsoft.com/office/drawing/2014/main" id="{75FAB39C-83FF-4D7A-B6C7-CF84FCBBB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800" y="2509911"/>
            <a:ext cx="995330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9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83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000E86-51FA-42A3-868B-D44B1E88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100" dirty="0">
                <a:solidFill>
                  <a:srgbClr val="FFFFFF"/>
                </a:solidFill>
                <a:ea typeface="+mj-lt"/>
                <a:cs typeface="+mj-lt"/>
              </a:rPr>
              <a:t>valistus – vallankumous – nationalismi – liberalismi – demokratia – ihmisoikeudet </a:t>
            </a:r>
            <a:r>
              <a:rPr lang="fi-FI" sz="3100">
                <a:solidFill>
                  <a:srgbClr val="FFFFFF"/>
                </a:solidFill>
                <a:ea typeface="+mj-lt"/>
                <a:cs typeface="+mj-lt"/>
              </a:rPr>
              <a:t>– kansalaisvapaudet – vapaakauppa – kulttuurinen monimuotoisuus</a:t>
            </a:r>
            <a:r>
              <a:rPr lang="fi-FI" sz="3100" dirty="0">
                <a:solidFill>
                  <a:srgbClr val="FFFFFF"/>
                </a:solidFill>
                <a:cs typeface="Calibri Light"/>
              </a:rPr>
              <a:t> </a:t>
            </a:r>
            <a:endParaRPr lang="fi-FI" sz="310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F4C4B160-8E52-4962-909B-A3445B8F6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32" b="164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6F477F-E47B-4CCA-AA3B-3924AD342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fi-FI" sz="3600">
                <a:solidFill>
                  <a:srgbClr val="FFFFFF"/>
                </a:solidFill>
                <a:cs typeface="Calibri"/>
              </a:rPr>
              <a:t>Yhteiset arvot ja kulttuuriperinne</a:t>
            </a:r>
            <a:endParaRPr lang="fi-FI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2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Laajakuva</PresentationFormat>
  <Paragraphs>0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Office-teema</vt:lpstr>
      <vt:lpstr>Me ja muut - ketkä ovat eurooppalaisia?</vt:lpstr>
      <vt:lpstr>PowerPoint-esitys</vt:lpstr>
      <vt:lpstr>Eurooppa maantieteellisesti</vt:lpstr>
      <vt:lpstr>    Historiallinen  Eurooppa (Zeus        Europe)     https://uvm18thcenturyart.weebly.com/blog/the-abduction-of-europa</vt:lpstr>
      <vt:lpstr>Filosofia</vt:lpstr>
      <vt:lpstr>Kristinusko (monoteismi)</vt:lpstr>
      <vt:lpstr>Arabeilta numerot</vt:lpstr>
      <vt:lpstr>valistus – vallankumous – nationalismi – liberalismi – demokratia – ihmisoikeudet – kansalaisvapaudet – vapaakauppa – kulttuurinen monimuotoisuus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189</cp:revision>
  <dcterms:created xsi:type="dcterms:W3CDTF">2012-08-08T08:08:12Z</dcterms:created>
  <dcterms:modified xsi:type="dcterms:W3CDTF">2019-10-02T10:55:14Z</dcterms:modified>
</cp:coreProperties>
</file>