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8.10.2017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/>
              <a:t>2. Etiikan osa-alueet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47" y="357931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6"/>
          <p:cNvSpPr>
            <a:spLocks noGrp="1"/>
          </p:cNvSpPr>
          <p:nvPr>
            <p:ph idx="1"/>
          </p:nvPr>
        </p:nvSpPr>
        <p:spPr>
          <a:xfrm>
            <a:off x="838200" y="377602"/>
            <a:ext cx="10515600" cy="579936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b="1" dirty="0" err="1"/>
              <a:t>Kuvaileva</a:t>
            </a:r>
            <a:r>
              <a:rPr b="1" dirty="0"/>
              <a:t> </a:t>
            </a:r>
            <a:r>
              <a:rPr b="1" dirty="0" err="1"/>
              <a:t>eli</a:t>
            </a:r>
            <a:r>
              <a:rPr b="1" dirty="0"/>
              <a:t> </a:t>
            </a:r>
            <a:r>
              <a:rPr b="1" dirty="0" err="1"/>
              <a:t>deskriptiivinen</a:t>
            </a:r>
            <a:r>
              <a:rPr b="1" dirty="0"/>
              <a:t> </a:t>
            </a:r>
            <a:r>
              <a:rPr b="1" dirty="0" err="1"/>
              <a:t>etiikka</a:t>
            </a:r>
            <a:endParaRPr lang="fi-FI" b="1" dirty="0"/>
          </a:p>
          <a:p>
            <a:r>
              <a:rPr lang="fi-FI" dirty="0"/>
              <a:t>esittelee moraalisia kysymyksiä</a:t>
            </a:r>
            <a:endParaRPr dirty="0"/>
          </a:p>
          <a:p>
            <a:r>
              <a:rPr lang="fi-FI" dirty="0"/>
              <a:t>ei ota kantaa arvoulottuvuuteen</a:t>
            </a:r>
            <a:endParaRPr dirty="0"/>
          </a:p>
          <a:p>
            <a:r>
              <a:rPr lang="fi-FI" dirty="0"/>
              <a:t>voi olla esimerkiksi mediassa esiteltyjä moraalisia tilanteita.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endParaRPr lang="fi-FI" dirty="0"/>
          </a:p>
          <a:p>
            <a:pPr marL="0" indent="0">
              <a:buNone/>
            </a:pPr>
            <a:r>
              <a:rPr b="1" dirty="0" err="1"/>
              <a:t>Normatiivinen</a:t>
            </a:r>
            <a:r>
              <a:rPr b="1" dirty="0"/>
              <a:t> </a:t>
            </a:r>
            <a:r>
              <a:rPr b="1" dirty="0" err="1"/>
              <a:t>etiikka</a:t>
            </a:r>
            <a:endParaRPr b="1" dirty="0"/>
          </a:p>
          <a:p>
            <a:r>
              <a:rPr lang="fi-FI" dirty="0"/>
              <a:t>tutkii, millä perusteilla teko on oikein tai väärin</a:t>
            </a:r>
            <a:endParaRPr dirty="0"/>
          </a:p>
          <a:p>
            <a:r>
              <a:rPr lang="fi-FI" dirty="0"/>
              <a:t>sisältää hyve-etiikan, velvollisuusetiikan, seurausetiikan ja sopimusetiikan.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endParaRPr lang="fi-FI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016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80646"/>
            <a:ext cx="10515600" cy="5696317"/>
          </a:xfrm>
          <a:blipFill>
            <a:blip r:embed="rId2"/>
            <a:tile tx="0" ty="0" sx="100000" sy="100000" flip="none" algn="tl"/>
          </a:blipFill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 err="1"/>
              <a:t>Metaetiikka</a:t>
            </a:r>
            <a:endParaRPr lang="fi-FI" b="1" dirty="0"/>
          </a:p>
          <a:p>
            <a:r>
              <a:rPr lang="fi-FI" dirty="0"/>
              <a:t>tutkii etiikan käsitteitä ja niiden olemassaoloa</a:t>
            </a:r>
            <a:endParaRPr lang="en-US" dirty="0"/>
          </a:p>
          <a:p>
            <a:r>
              <a:rPr lang="fi-FI" dirty="0"/>
              <a:t>on etiikan taustan selvittämistä.</a:t>
            </a:r>
            <a:endParaRPr lang="en-US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en-US" b="1" dirty="0" err="1"/>
              <a:t>Soveltava</a:t>
            </a:r>
            <a:r>
              <a:rPr lang="en-US" b="1" dirty="0"/>
              <a:t> </a:t>
            </a:r>
            <a:r>
              <a:rPr lang="en-US" b="1" dirty="0" err="1"/>
              <a:t>etiikka</a:t>
            </a:r>
            <a:endParaRPr lang="en-US" b="1" dirty="0"/>
          </a:p>
          <a:p>
            <a:r>
              <a:rPr lang="fi-FI" dirty="0"/>
              <a:t>tutkii moraaliongelmia eri teorioiden avulla</a:t>
            </a:r>
            <a:endParaRPr lang="en-US" dirty="0"/>
          </a:p>
          <a:p>
            <a:r>
              <a:rPr lang="fi-FI" dirty="0"/>
              <a:t>on hyvin monisisältöistä.</a:t>
            </a:r>
            <a:endParaRPr lang="en-US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26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46</Words>
  <Application>Microsoft Office PowerPoint</Application>
  <PresentationFormat>Mukautettu</PresentationFormat>
  <Paragraphs>15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Office-teema</vt:lpstr>
      <vt:lpstr>2. Etiikan osa-alueet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Etiikan osa-alueet</dc:title>
  <dc:creator>Titta Hietala</dc:creator>
  <cp:lastModifiedBy>Titta</cp:lastModifiedBy>
  <cp:revision>4</cp:revision>
  <dcterms:modified xsi:type="dcterms:W3CDTF">2017-10-08T18:50:07Z</dcterms:modified>
</cp:coreProperties>
</file>