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kuvaa kuvatekstin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perustyylejä naps.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i-FI" smtClean="0"/>
              <a:t>Muokkaa perustyylejä naps.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, jossa on 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Vedä kuva paikkamerkkiin tai lisää napsauttamalla kuvaketta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perustyylejä naps.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20.9.2015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hyperlink" Target="https://www.youtube.com/watch?v=Z2xfpoQx6oI" TargetMode="External"/><Relationship Id="rId7" Type="http://schemas.openxmlformats.org/officeDocument/2006/relationships/hyperlink" Target="https://www.youtube.com/watch?v=Byxv8BiqBcM" TargetMode="External"/><Relationship Id="rId8" Type="http://schemas.openxmlformats.org/officeDocument/2006/relationships/hyperlink" Target="https://www.youtube.com/watch?v=JDk0tjtn8hY" TargetMode="Externa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s://www.youtube.com/watch?v=iW4IIsMHYTo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Kuoro ja lauluyhtyeet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08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Kuoro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Kuorossa lauletaan moniäänisesti</a:t>
            </a:r>
          </a:p>
          <a:p>
            <a:r>
              <a:rPr lang="fi-FI" dirty="0" smtClean="0"/>
              <a:t>Kuoro voi olla:</a:t>
            </a:r>
          </a:p>
          <a:p>
            <a:pPr lvl="1"/>
            <a:r>
              <a:rPr lang="fi-FI" dirty="0" smtClean="0"/>
              <a:t>Sekakuoro: SATB</a:t>
            </a:r>
          </a:p>
          <a:p>
            <a:pPr lvl="1"/>
            <a:r>
              <a:rPr lang="fi-FI" dirty="0" smtClean="0"/>
              <a:t>Mieskuoro: TTBB</a:t>
            </a:r>
          </a:p>
          <a:p>
            <a:pPr lvl="1"/>
            <a:r>
              <a:rPr lang="fi-FI" dirty="0" smtClean="0"/>
              <a:t>Naiskuoro: SSAA</a:t>
            </a:r>
          </a:p>
          <a:p>
            <a:pPr lvl="1"/>
            <a:r>
              <a:rPr lang="fi-FI" dirty="0" smtClean="0"/>
              <a:t>Nuorisokuoro: SAB</a:t>
            </a:r>
          </a:p>
          <a:p>
            <a:pPr lvl="1"/>
            <a:r>
              <a:rPr lang="fi-FI" dirty="0" smtClean="0"/>
              <a:t>Lapsikuoro: 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76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0" y="1"/>
            <a:ext cx="4593864" cy="3060662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3556395"/>
            <a:ext cx="4733954" cy="3153728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257" y="446611"/>
            <a:ext cx="4550492" cy="248381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006" y="4279769"/>
            <a:ext cx="4680743" cy="2101558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97785" y="3060663"/>
            <a:ext cx="247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Lapuan sekakuoro</a:t>
            </a:r>
          </a:p>
          <a:p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5177441" y="2914143"/>
            <a:ext cx="4591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Tylypahkan velhokoulun kuoro </a:t>
            </a:r>
          </a:p>
          <a:p>
            <a:r>
              <a:rPr lang="fi-FI" dirty="0" smtClean="0">
                <a:hlinkClick r:id="rId6"/>
              </a:rPr>
              <a:t>https://www.youtube.com/watch?v=Z2xfpoQx6oI</a:t>
            </a:r>
            <a:endParaRPr lang="fi-FI" dirty="0" smtClean="0"/>
          </a:p>
        </p:txBody>
      </p:sp>
      <p:sp>
        <p:nvSpPr>
          <p:cNvPr id="8" name="Tekstiruutu 7"/>
          <p:cNvSpPr txBox="1"/>
          <p:nvPr/>
        </p:nvSpPr>
        <p:spPr>
          <a:xfrm>
            <a:off x="407032" y="5307323"/>
            <a:ext cx="33539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accent2"/>
                </a:solidFill>
              </a:rPr>
              <a:t>Mieskuoro </a:t>
            </a:r>
            <a:r>
              <a:rPr lang="fi-FI" dirty="0" err="1" smtClean="0">
                <a:solidFill>
                  <a:schemeClr val="accent2"/>
                </a:solidFill>
              </a:rPr>
              <a:t>Semmarit</a:t>
            </a:r>
            <a:endParaRPr lang="fi-FI" dirty="0" smtClean="0">
              <a:solidFill>
                <a:schemeClr val="accent2"/>
              </a:solidFill>
            </a:endParaRPr>
          </a:p>
          <a:p>
            <a:r>
              <a:rPr lang="fi-FI" dirty="0" smtClean="0">
                <a:solidFill>
                  <a:srgbClr val="CCFFCC"/>
                </a:solidFill>
                <a:hlinkClick r:id="rId7"/>
              </a:rPr>
              <a:t>https://www.youtube.com/watch?v=Byxv8BiqBcM</a:t>
            </a:r>
            <a:endParaRPr lang="fi-FI" dirty="0" smtClean="0">
              <a:solidFill>
                <a:srgbClr val="CCFFCC"/>
              </a:solidFill>
            </a:endParaRPr>
          </a:p>
          <a:p>
            <a:r>
              <a:rPr lang="fi-FI" dirty="0" smtClean="0">
                <a:solidFill>
                  <a:srgbClr val="CCFFCC"/>
                </a:solidFill>
                <a:hlinkClick r:id="rId8"/>
              </a:rPr>
              <a:t>https://www.youtube.com/watch?v=JDk0tjtn8hY</a:t>
            </a:r>
            <a:endParaRPr lang="fi-FI" dirty="0">
              <a:solidFill>
                <a:srgbClr val="CCFFCC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 flipH="1">
            <a:off x="5633339" y="6433363"/>
            <a:ext cx="2946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Tapiolan kuoro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539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Lauluyhtyeet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Lauluyhtyeessä lauletaan myös moniäänisesti</a:t>
            </a:r>
          </a:p>
          <a:p>
            <a:r>
              <a:rPr lang="fi-FI" dirty="0" smtClean="0"/>
              <a:t>3-6 laulajaa</a:t>
            </a:r>
          </a:p>
          <a:p>
            <a:r>
              <a:rPr lang="fi-FI" dirty="0" smtClean="0"/>
              <a:t>Mm. Rajaton ja Club For </a:t>
            </a:r>
            <a:r>
              <a:rPr lang="fi-FI" dirty="0" err="1" smtClean="0"/>
              <a:t>Five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00" y="3776987"/>
            <a:ext cx="4342440" cy="288772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272" y="3776987"/>
            <a:ext cx="4031663" cy="2594596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5323994" y="6088767"/>
            <a:ext cx="2898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hlinkClick r:id="rId4"/>
              </a:rPr>
              <a:t>https://www.youtube.com/watch?v=iW4IIsMHYTo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221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atkapäiväkirja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Matkapäiväkirja.thmx</Template>
  <TotalTime>41</TotalTime>
  <Words>95</Words>
  <Application>Microsoft Macintosh PowerPoint</Application>
  <PresentationFormat>Näytössä katseltava diaesitys 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Matkapäiväkirja</vt:lpstr>
      <vt:lpstr>Kuoro ja lauluyhtyeet</vt:lpstr>
      <vt:lpstr>Kuoro</vt:lpstr>
      <vt:lpstr>PowerPoint-esitys</vt:lpstr>
      <vt:lpstr>Lauluyhtyeet</vt:lpstr>
    </vt:vector>
  </TitlesOfParts>
  <Company>Leppävirran kunta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Kuoro ja lauluyhtyeet</dc:title>
  <dc:creator>Johanna Liukko</dc:creator>
  <cp:lastModifiedBy>Johanna Liukko</cp:lastModifiedBy>
  <cp:revision>4</cp:revision>
  <dcterms:created xsi:type="dcterms:W3CDTF">2015-09-20T07:24:36Z</dcterms:created>
  <dcterms:modified xsi:type="dcterms:W3CDTF">2015-09-20T08:05:57Z</dcterms:modified>
</cp:coreProperties>
</file>