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7"/>
  </p:notesMasterIdLst>
  <p:sldIdLst>
    <p:sldId id="270" r:id="rId2"/>
    <p:sldId id="298" r:id="rId3"/>
    <p:sldId id="278" r:id="rId4"/>
    <p:sldId id="297" r:id="rId5"/>
    <p:sldId id="259" r:id="rId6"/>
    <p:sldId id="299" r:id="rId7"/>
    <p:sldId id="300" r:id="rId8"/>
    <p:sldId id="301" r:id="rId9"/>
    <p:sldId id="302" r:id="rId10"/>
    <p:sldId id="306" r:id="rId11"/>
    <p:sldId id="280" r:id="rId12"/>
    <p:sldId id="304" r:id="rId13"/>
    <p:sldId id="305" r:id="rId14"/>
    <p:sldId id="279" r:id="rId15"/>
    <p:sldId id="309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046A1C-AAD7-4F3E-94ED-0815167818DF}" type="doc">
      <dgm:prSet loTypeId="urn:microsoft.com/office/officeart/2005/8/layout/radial1" loCatId="cycle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16E6BAF-7FC2-4D8C-9BFE-26A64D23CCCB}">
      <dgm:prSet phldrT="[Texto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s-ES" sz="4400" b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Rockwell Extra Bold" pitchFamily="18" charset="0"/>
            </a:rPr>
            <a:t>ICT </a:t>
          </a:r>
          <a:endParaRPr lang="es-ES" sz="4400" b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latin typeface="Rockwell Extra Bold" pitchFamily="18" charset="0"/>
          </a:endParaRPr>
        </a:p>
      </dgm:t>
    </dgm:pt>
    <dgm:pt modelId="{4FFBDCAF-25B6-4BD0-A937-744A7C5D5256}" type="parTrans" cxnId="{42011EC4-FEA3-49B9-8912-2A2A8415811A}">
      <dgm:prSet/>
      <dgm:spPr/>
      <dgm:t>
        <a:bodyPr/>
        <a:lstStyle/>
        <a:p>
          <a:endParaRPr lang="es-ES"/>
        </a:p>
      </dgm:t>
    </dgm:pt>
    <dgm:pt modelId="{546179E2-0D99-4F3C-8338-CCBE364A6356}" type="sibTrans" cxnId="{42011EC4-FEA3-49B9-8912-2A2A8415811A}">
      <dgm:prSet/>
      <dgm:spPr/>
      <dgm:t>
        <a:bodyPr/>
        <a:lstStyle/>
        <a:p>
          <a:endParaRPr lang="es-ES"/>
        </a:p>
      </dgm:t>
    </dgm:pt>
    <dgm:pt modelId="{C3251B4E-4AF3-420B-ACAC-13FA3CCDF613}">
      <dgm:prSet phldrT="[Texto]" custT="1"/>
      <dgm:spPr/>
      <dgm:t>
        <a:bodyPr/>
        <a:lstStyle/>
        <a:p>
          <a:r>
            <a:rPr lang="es-ES" sz="1200" b="1" dirty="0" smtClean="0">
              <a:latin typeface="Times New Roman" pitchFamily="18" charset="0"/>
              <a:cs typeface="Times New Roman" pitchFamily="18" charset="0"/>
            </a:rPr>
            <a:t>ALTHIA</a:t>
          </a:r>
        </a:p>
      </dgm:t>
    </dgm:pt>
    <dgm:pt modelId="{2F63AADF-4B8B-424C-94B5-3A37454B5B30}" type="parTrans" cxnId="{836CF1A8-A25C-4203-9CFA-62ACD0CC07DA}">
      <dgm:prSet/>
      <dgm:spPr/>
      <dgm:t>
        <a:bodyPr/>
        <a:lstStyle/>
        <a:p>
          <a:endParaRPr lang="es-ES"/>
        </a:p>
      </dgm:t>
    </dgm:pt>
    <dgm:pt modelId="{29F101FC-B62D-4553-B10B-1F5C4A7B2F47}" type="sibTrans" cxnId="{836CF1A8-A25C-4203-9CFA-62ACD0CC07DA}">
      <dgm:prSet/>
      <dgm:spPr/>
      <dgm:t>
        <a:bodyPr/>
        <a:lstStyle/>
        <a:p>
          <a:endParaRPr lang="es-ES"/>
        </a:p>
      </dgm:t>
    </dgm:pt>
    <dgm:pt modelId="{598C5566-FEC9-44CC-ADE3-698139D27A91}">
      <dgm:prSet phldrT="[Texto]" custT="1"/>
      <dgm:spPr/>
      <dgm:t>
        <a:bodyPr/>
        <a:lstStyle/>
        <a:p>
          <a:r>
            <a:rPr lang="es-ES" sz="1200" b="1" dirty="0" smtClean="0">
              <a:latin typeface="Times New Roman" pitchFamily="18" charset="0"/>
              <a:cs typeface="Times New Roman" pitchFamily="18" charset="0"/>
            </a:rPr>
            <a:t>DIGITAL BOARDS </a:t>
          </a:r>
        </a:p>
      </dgm:t>
    </dgm:pt>
    <dgm:pt modelId="{0914EFF4-C156-4F8E-8631-D84791715580}" type="parTrans" cxnId="{26F300E5-D414-4076-B526-6E9E1E343386}">
      <dgm:prSet/>
      <dgm:spPr/>
      <dgm:t>
        <a:bodyPr/>
        <a:lstStyle/>
        <a:p>
          <a:endParaRPr lang="es-ES"/>
        </a:p>
      </dgm:t>
    </dgm:pt>
    <dgm:pt modelId="{B7021CEF-04D1-4EC8-91A5-78E0DAE515ED}" type="sibTrans" cxnId="{26F300E5-D414-4076-B526-6E9E1E343386}">
      <dgm:prSet/>
      <dgm:spPr/>
      <dgm:t>
        <a:bodyPr/>
        <a:lstStyle/>
        <a:p>
          <a:endParaRPr lang="es-ES"/>
        </a:p>
      </dgm:t>
    </dgm:pt>
    <dgm:pt modelId="{C8C9D885-CD50-4158-875E-875E53992D56}">
      <dgm:prSet phldrT="[Texto]" custT="1"/>
      <dgm:spPr/>
      <dgm:t>
        <a:bodyPr/>
        <a:lstStyle/>
        <a:p>
          <a:r>
            <a:rPr lang="es-ES" sz="1200" b="1" dirty="0" smtClean="0">
              <a:latin typeface="Times New Roman" pitchFamily="18" charset="0"/>
              <a:cs typeface="Times New Roman" pitchFamily="18" charset="0"/>
            </a:rPr>
            <a:t>SCHOOOL RADIO</a:t>
          </a:r>
          <a:endParaRPr lang="es-ES" sz="1200" b="1" dirty="0">
            <a:latin typeface="Times New Roman" pitchFamily="18" charset="0"/>
            <a:cs typeface="Times New Roman" pitchFamily="18" charset="0"/>
          </a:endParaRPr>
        </a:p>
      </dgm:t>
    </dgm:pt>
    <dgm:pt modelId="{DDCABA00-41C4-4E6A-A64E-36E1999DEB89}" type="parTrans" cxnId="{72DA7067-4D36-437B-B49A-070E7CBE8357}">
      <dgm:prSet/>
      <dgm:spPr/>
      <dgm:t>
        <a:bodyPr/>
        <a:lstStyle/>
        <a:p>
          <a:endParaRPr lang="es-ES"/>
        </a:p>
      </dgm:t>
    </dgm:pt>
    <dgm:pt modelId="{4712CE76-307A-4FA5-9E9A-914911F87F19}" type="sibTrans" cxnId="{72DA7067-4D36-437B-B49A-070E7CBE8357}">
      <dgm:prSet/>
      <dgm:spPr/>
      <dgm:t>
        <a:bodyPr/>
        <a:lstStyle/>
        <a:p>
          <a:endParaRPr lang="es-ES"/>
        </a:p>
      </dgm:t>
    </dgm:pt>
    <dgm:pt modelId="{175F468D-A2BD-427F-A02C-DB5AE6C0257F}">
      <dgm:prSet custT="1"/>
      <dgm:spPr/>
      <dgm:t>
        <a:bodyPr/>
        <a:lstStyle/>
        <a:p>
          <a:r>
            <a:rPr lang="es-ES" sz="1200" b="1" dirty="0" smtClean="0">
              <a:latin typeface="Times New Roman" pitchFamily="18" charset="0"/>
              <a:cs typeface="Times New Roman" pitchFamily="18" charset="0"/>
            </a:rPr>
            <a:t>SCHOOL</a:t>
          </a:r>
          <a:r>
            <a:rPr lang="es-ES" sz="1200" b="1" baseline="0" dirty="0" smtClean="0">
              <a:latin typeface="Times New Roman" pitchFamily="18" charset="0"/>
              <a:cs typeface="Times New Roman" pitchFamily="18" charset="0"/>
            </a:rPr>
            <a:t> WEBSITE</a:t>
          </a:r>
          <a:endParaRPr lang="es-ES" sz="12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95B2B35B-4F35-4F4E-85A3-70F72DBC39EC}" type="parTrans" cxnId="{E43BAA49-CDD9-4EFA-B2FB-4C20DEB48200}">
      <dgm:prSet/>
      <dgm:spPr/>
      <dgm:t>
        <a:bodyPr/>
        <a:lstStyle/>
        <a:p>
          <a:endParaRPr lang="es-ES"/>
        </a:p>
      </dgm:t>
    </dgm:pt>
    <dgm:pt modelId="{82858DB5-D3A2-4E83-B761-E88AFE8FAA0D}" type="sibTrans" cxnId="{E43BAA49-CDD9-4EFA-B2FB-4C20DEB48200}">
      <dgm:prSet/>
      <dgm:spPr/>
      <dgm:t>
        <a:bodyPr/>
        <a:lstStyle/>
        <a:p>
          <a:endParaRPr lang="es-ES"/>
        </a:p>
      </dgm:t>
    </dgm:pt>
    <dgm:pt modelId="{E854481B-69CC-4703-802A-D8690AAE0B36}">
      <dgm:prSet custT="1"/>
      <dgm:spPr/>
      <dgm:t>
        <a:bodyPr/>
        <a:lstStyle/>
        <a:p>
          <a:r>
            <a:rPr lang="es-ES" sz="1200" b="1" dirty="0" smtClean="0">
              <a:latin typeface="Times New Roman" pitchFamily="18" charset="0"/>
              <a:cs typeface="Times New Roman" pitchFamily="18" charset="0"/>
            </a:rPr>
            <a:t>TRAINING AND INNOVATION </a:t>
          </a:r>
        </a:p>
      </dgm:t>
    </dgm:pt>
    <dgm:pt modelId="{F0A96FFF-AE1A-4FCE-AAEB-99D70C0888FF}" type="parTrans" cxnId="{C816416C-6DF4-4AAA-82E2-4DF3679D161F}">
      <dgm:prSet/>
      <dgm:spPr/>
      <dgm:t>
        <a:bodyPr/>
        <a:lstStyle/>
        <a:p>
          <a:endParaRPr lang="es-ES"/>
        </a:p>
      </dgm:t>
    </dgm:pt>
    <dgm:pt modelId="{85F7B431-9E59-4068-8309-59A1BC45CA93}" type="sibTrans" cxnId="{C816416C-6DF4-4AAA-82E2-4DF3679D161F}">
      <dgm:prSet/>
      <dgm:spPr/>
      <dgm:t>
        <a:bodyPr/>
        <a:lstStyle/>
        <a:p>
          <a:endParaRPr lang="es-ES"/>
        </a:p>
      </dgm:t>
    </dgm:pt>
    <dgm:pt modelId="{987AEB5A-94EB-4C6A-8167-2F48E361D516}">
      <dgm:prSet custT="1"/>
      <dgm:spPr/>
      <dgm:t>
        <a:bodyPr/>
        <a:lstStyle/>
        <a:p>
          <a:endParaRPr lang="es-ES" sz="12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es-ES" sz="1000" b="1" dirty="0" smtClean="0">
              <a:latin typeface="Times New Roman" pitchFamily="18" charset="0"/>
              <a:cs typeface="Times New Roman" pitchFamily="18" charset="0"/>
            </a:rPr>
            <a:t>MANAGEMENT SOFTWARE</a:t>
          </a:r>
        </a:p>
        <a:p>
          <a:endParaRPr lang="es-ES" sz="1400" b="1" dirty="0">
            <a:latin typeface="Times New Roman" pitchFamily="18" charset="0"/>
            <a:cs typeface="Times New Roman" pitchFamily="18" charset="0"/>
          </a:endParaRPr>
        </a:p>
      </dgm:t>
    </dgm:pt>
    <dgm:pt modelId="{89E50FC8-9834-42E7-8481-01E0F74972A8}" type="parTrans" cxnId="{9F90AEAA-5F37-46BE-85B2-FC3C455C69EB}">
      <dgm:prSet/>
      <dgm:spPr/>
      <dgm:t>
        <a:bodyPr/>
        <a:lstStyle/>
        <a:p>
          <a:endParaRPr lang="es-ES"/>
        </a:p>
      </dgm:t>
    </dgm:pt>
    <dgm:pt modelId="{09D31A65-6D48-425C-83C6-9CFE1D57F1D5}" type="sibTrans" cxnId="{9F90AEAA-5F37-46BE-85B2-FC3C455C69EB}">
      <dgm:prSet/>
      <dgm:spPr/>
      <dgm:t>
        <a:bodyPr/>
        <a:lstStyle/>
        <a:p>
          <a:endParaRPr lang="es-ES"/>
        </a:p>
      </dgm:t>
    </dgm:pt>
    <dgm:pt modelId="{D0A6DCA7-ACB4-4565-9843-407D41595CAF}">
      <dgm:prSet phldrT="[Texto]" custT="1"/>
      <dgm:spPr/>
      <dgm:t>
        <a:bodyPr/>
        <a:lstStyle/>
        <a:p>
          <a:r>
            <a:rPr lang="es-ES" sz="1400" b="1" dirty="0" smtClean="0">
              <a:latin typeface="Times New Roman" pitchFamily="18" charset="0"/>
              <a:cs typeface="Times New Roman" pitchFamily="18" charset="0"/>
            </a:rPr>
            <a:t>ESCUELA 2.0</a:t>
          </a:r>
        </a:p>
      </dgm:t>
    </dgm:pt>
    <dgm:pt modelId="{8EE737F5-A689-4F5F-90F4-2AA93CA18F7A}" type="sibTrans" cxnId="{8590BB67-5720-4108-B64D-F41954CE7094}">
      <dgm:prSet/>
      <dgm:spPr/>
      <dgm:t>
        <a:bodyPr/>
        <a:lstStyle/>
        <a:p>
          <a:endParaRPr lang="es-ES"/>
        </a:p>
      </dgm:t>
    </dgm:pt>
    <dgm:pt modelId="{15C8BA2B-28FB-4E28-8C77-583CA1110406}" type="parTrans" cxnId="{8590BB67-5720-4108-B64D-F41954CE7094}">
      <dgm:prSet/>
      <dgm:spPr/>
      <dgm:t>
        <a:bodyPr/>
        <a:lstStyle/>
        <a:p>
          <a:endParaRPr lang="es-ES"/>
        </a:p>
      </dgm:t>
    </dgm:pt>
    <dgm:pt modelId="{B53FFC75-21EB-46E7-A146-BBFD09378B91}" type="pres">
      <dgm:prSet presAssocID="{E1046A1C-AAD7-4F3E-94ED-0815167818D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2E1B332-08EF-44B2-B840-27AD676C3297}" type="pres">
      <dgm:prSet presAssocID="{F16E6BAF-7FC2-4D8C-9BFE-26A64D23CCCB}" presName="centerShape" presStyleLbl="node0" presStyleIdx="0" presStyleCnt="1" custScaleX="158531" custScaleY="135387"/>
      <dgm:spPr/>
      <dgm:t>
        <a:bodyPr/>
        <a:lstStyle/>
        <a:p>
          <a:endParaRPr lang="es-ES"/>
        </a:p>
      </dgm:t>
    </dgm:pt>
    <dgm:pt modelId="{96BCD4F5-71AF-4118-AFEE-E74668E98090}" type="pres">
      <dgm:prSet presAssocID="{2F63AADF-4B8B-424C-94B5-3A37454B5B30}" presName="Name9" presStyleLbl="parChTrans1D2" presStyleIdx="0" presStyleCnt="7"/>
      <dgm:spPr/>
      <dgm:t>
        <a:bodyPr/>
        <a:lstStyle/>
        <a:p>
          <a:endParaRPr lang="es-ES"/>
        </a:p>
      </dgm:t>
    </dgm:pt>
    <dgm:pt modelId="{12AD8BE4-4F28-404A-9A7A-CFB5FC97C0E3}" type="pres">
      <dgm:prSet presAssocID="{2F63AADF-4B8B-424C-94B5-3A37454B5B30}" presName="connTx" presStyleLbl="parChTrans1D2" presStyleIdx="0" presStyleCnt="7"/>
      <dgm:spPr/>
      <dgm:t>
        <a:bodyPr/>
        <a:lstStyle/>
        <a:p>
          <a:endParaRPr lang="es-ES"/>
        </a:p>
      </dgm:t>
    </dgm:pt>
    <dgm:pt modelId="{F157DAD4-8275-40F6-B477-6B02284B8E54}" type="pres">
      <dgm:prSet presAssocID="{C3251B4E-4AF3-420B-ACAC-13FA3CCDF61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CE6A6E-10A8-44AF-BC6B-2C0BA7101843}" type="pres">
      <dgm:prSet presAssocID="{95B2B35B-4F35-4F4E-85A3-70F72DBC39EC}" presName="Name9" presStyleLbl="parChTrans1D2" presStyleIdx="1" presStyleCnt="7"/>
      <dgm:spPr/>
      <dgm:t>
        <a:bodyPr/>
        <a:lstStyle/>
        <a:p>
          <a:endParaRPr lang="es-ES"/>
        </a:p>
      </dgm:t>
    </dgm:pt>
    <dgm:pt modelId="{9493B7B1-2DA9-40B0-BA17-5EA621BD85C4}" type="pres">
      <dgm:prSet presAssocID="{95B2B35B-4F35-4F4E-85A3-70F72DBC39EC}" presName="connTx" presStyleLbl="parChTrans1D2" presStyleIdx="1" presStyleCnt="7"/>
      <dgm:spPr/>
      <dgm:t>
        <a:bodyPr/>
        <a:lstStyle/>
        <a:p>
          <a:endParaRPr lang="es-ES"/>
        </a:p>
      </dgm:t>
    </dgm:pt>
    <dgm:pt modelId="{D72204A2-84C0-4CD3-A519-BB979D93F45E}" type="pres">
      <dgm:prSet presAssocID="{175F468D-A2BD-427F-A02C-DB5AE6C0257F}" presName="node" presStyleLbl="node1" presStyleIdx="1" presStyleCnt="7" custRadScaleRad="105000" custRadScaleInc="33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B50620-0AC2-4A93-94FD-72E6D800EE05}" type="pres">
      <dgm:prSet presAssocID="{0914EFF4-C156-4F8E-8631-D84791715580}" presName="Name9" presStyleLbl="parChTrans1D2" presStyleIdx="2" presStyleCnt="7"/>
      <dgm:spPr/>
      <dgm:t>
        <a:bodyPr/>
        <a:lstStyle/>
        <a:p>
          <a:endParaRPr lang="es-ES"/>
        </a:p>
      </dgm:t>
    </dgm:pt>
    <dgm:pt modelId="{7C7C63C7-FDB2-4DA8-A685-DB132D7B6199}" type="pres">
      <dgm:prSet presAssocID="{0914EFF4-C156-4F8E-8631-D84791715580}" presName="connTx" presStyleLbl="parChTrans1D2" presStyleIdx="2" presStyleCnt="7"/>
      <dgm:spPr/>
      <dgm:t>
        <a:bodyPr/>
        <a:lstStyle/>
        <a:p>
          <a:endParaRPr lang="es-ES"/>
        </a:p>
      </dgm:t>
    </dgm:pt>
    <dgm:pt modelId="{2B1F84CB-887E-41E9-B051-7841799733FB}" type="pres">
      <dgm:prSet presAssocID="{598C5566-FEC9-44CC-ADE3-698139D27A9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962A5F-AFAC-4753-B4C6-39290D86B087}" type="pres">
      <dgm:prSet presAssocID="{89E50FC8-9834-42E7-8481-01E0F74972A8}" presName="Name9" presStyleLbl="parChTrans1D2" presStyleIdx="3" presStyleCnt="7"/>
      <dgm:spPr/>
      <dgm:t>
        <a:bodyPr/>
        <a:lstStyle/>
        <a:p>
          <a:endParaRPr lang="es-ES"/>
        </a:p>
      </dgm:t>
    </dgm:pt>
    <dgm:pt modelId="{DACA4B3E-CEA9-4BD5-9626-CFA41B562F82}" type="pres">
      <dgm:prSet presAssocID="{89E50FC8-9834-42E7-8481-01E0F74972A8}" presName="connTx" presStyleLbl="parChTrans1D2" presStyleIdx="3" presStyleCnt="7"/>
      <dgm:spPr/>
      <dgm:t>
        <a:bodyPr/>
        <a:lstStyle/>
        <a:p>
          <a:endParaRPr lang="es-ES"/>
        </a:p>
      </dgm:t>
    </dgm:pt>
    <dgm:pt modelId="{25C551B9-8E86-4008-A5EE-7F5CEB4B416E}" type="pres">
      <dgm:prSet presAssocID="{987AEB5A-94EB-4C6A-8167-2F48E361D51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2B7093-89E1-4DA0-9108-5A611238833F}" type="pres">
      <dgm:prSet presAssocID="{F0A96FFF-AE1A-4FCE-AAEB-99D70C0888FF}" presName="Name9" presStyleLbl="parChTrans1D2" presStyleIdx="4" presStyleCnt="7"/>
      <dgm:spPr/>
      <dgm:t>
        <a:bodyPr/>
        <a:lstStyle/>
        <a:p>
          <a:endParaRPr lang="es-ES"/>
        </a:p>
      </dgm:t>
    </dgm:pt>
    <dgm:pt modelId="{C5F950D2-7C52-44EA-8B9B-560952C42043}" type="pres">
      <dgm:prSet presAssocID="{F0A96FFF-AE1A-4FCE-AAEB-99D70C0888FF}" presName="connTx" presStyleLbl="parChTrans1D2" presStyleIdx="4" presStyleCnt="7"/>
      <dgm:spPr/>
      <dgm:t>
        <a:bodyPr/>
        <a:lstStyle/>
        <a:p>
          <a:endParaRPr lang="es-ES"/>
        </a:p>
      </dgm:t>
    </dgm:pt>
    <dgm:pt modelId="{131D192D-1E8F-4A89-8A1D-52987F182058}" type="pres">
      <dgm:prSet presAssocID="{E854481B-69CC-4703-802A-D8690AAE0B3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00BA3C-C5D5-4719-A807-358971121F54}" type="pres">
      <dgm:prSet presAssocID="{DDCABA00-41C4-4E6A-A64E-36E1999DEB89}" presName="Name9" presStyleLbl="parChTrans1D2" presStyleIdx="5" presStyleCnt="7"/>
      <dgm:spPr/>
      <dgm:t>
        <a:bodyPr/>
        <a:lstStyle/>
        <a:p>
          <a:endParaRPr lang="es-ES"/>
        </a:p>
      </dgm:t>
    </dgm:pt>
    <dgm:pt modelId="{5D823A1F-3814-4A49-8C0B-C9BEB66FFF24}" type="pres">
      <dgm:prSet presAssocID="{DDCABA00-41C4-4E6A-A64E-36E1999DEB89}" presName="connTx" presStyleLbl="parChTrans1D2" presStyleIdx="5" presStyleCnt="7"/>
      <dgm:spPr/>
      <dgm:t>
        <a:bodyPr/>
        <a:lstStyle/>
        <a:p>
          <a:endParaRPr lang="es-ES"/>
        </a:p>
      </dgm:t>
    </dgm:pt>
    <dgm:pt modelId="{8125F633-F9C9-411B-B16B-6EC7E19B4A3B}" type="pres">
      <dgm:prSet presAssocID="{C8C9D885-CD50-4158-875E-875E53992D5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DF058B-D477-499C-BF7E-648DE3681922}" type="pres">
      <dgm:prSet presAssocID="{15C8BA2B-28FB-4E28-8C77-583CA1110406}" presName="Name9" presStyleLbl="parChTrans1D2" presStyleIdx="6" presStyleCnt="7"/>
      <dgm:spPr/>
      <dgm:t>
        <a:bodyPr/>
        <a:lstStyle/>
        <a:p>
          <a:endParaRPr lang="es-ES"/>
        </a:p>
      </dgm:t>
    </dgm:pt>
    <dgm:pt modelId="{76410C2D-80B6-43E1-8A5B-27C6A2455B7A}" type="pres">
      <dgm:prSet presAssocID="{15C8BA2B-28FB-4E28-8C77-583CA1110406}" presName="connTx" presStyleLbl="parChTrans1D2" presStyleIdx="6" presStyleCnt="7"/>
      <dgm:spPr/>
      <dgm:t>
        <a:bodyPr/>
        <a:lstStyle/>
        <a:p>
          <a:endParaRPr lang="es-ES"/>
        </a:p>
      </dgm:t>
    </dgm:pt>
    <dgm:pt modelId="{5F7ADB47-522B-4ECE-B815-14F16599D1CA}" type="pres">
      <dgm:prSet presAssocID="{D0A6DCA7-ACB4-4565-9843-407D41595CAF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2D59DD6-3525-4BF0-90E4-26FF135B8BD6}" type="presOf" srcId="{15C8BA2B-28FB-4E28-8C77-583CA1110406}" destId="{76410C2D-80B6-43E1-8A5B-27C6A2455B7A}" srcOrd="1" destOrd="0" presId="urn:microsoft.com/office/officeart/2005/8/layout/radial1"/>
    <dgm:cxn modelId="{5338FF65-A124-458C-A18A-74AD2B849708}" type="presOf" srcId="{2F63AADF-4B8B-424C-94B5-3A37454B5B30}" destId="{96BCD4F5-71AF-4118-AFEE-E74668E98090}" srcOrd="0" destOrd="0" presId="urn:microsoft.com/office/officeart/2005/8/layout/radial1"/>
    <dgm:cxn modelId="{BAE9CE6B-29B6-4288-B31E-B99ABD3FD06E}" type="presOf" srcId="{0914EFF4-C156-4F8E-8631-D84791715580}" destId="{9EB50620-0AC2-4A93-94FD-72E6D800EE05}" srcOrd="0" destOrd="0" presId="urn:microsoft.com/office/officeart/2005/8/layout/radial1"/>
    <dgm:cxn modelId="{754291CF-5563-4C21-8D93-823231F116E1}" type="presOf" srcId="{15C8BA2B-28FB-4E28-8C77-583CA1110406}" destId="{06DF058B-D477-499C-BF7E-648DE3681922}" srcOrd="0" destOrd="0" presId="urn:microsoft.com/office/officeart/2005/8/layout/radial1"/>
    <dgm:cxn modelId="{5A4516A9-84FC-42CE-8BE8-90514B918736}" type="presOf" srcId="{F0A96FFF-AE1A-4FCE-AAEB-99D70C0888FF}" destId="{F62B7093-89E1-4DA0-9108-5A611238833F}" srcOrd="0" destOrd="0" presId="urn:microsoft.com/office/officeart/2005/8/layout/radial1"/>
    <dgm:cxn modelId="{C816416C-6DF4-4AAA-82E2-4DF3679D161F}" srcId="{F16E6BAF-7FC2-4D8C-9BFE-26A64D23CCCB}" destId="{E854481B-69CC-4703-802A-D8690AAE0B36}" srcOrd="4" destOrd="0" parTransId="{F0A96FFF-AE1A-4FCE-AAEB-99D70C0888FF}" sibTransId="{85F7B431-9E59-4068-8309-59A1BC45CA93}"/>
    <dgm:cxn modelId="{41E3AAB6-88EA-43E6-BBC5-EAA1DA066CEE}" type="presOf" srcId="{95B2B35B-4F35-4F4E-85A3-70F72DBC39EC}" destId="{BDCE6A6E-10A8-44AF-BC6B-2C0BA7101843}" srcOrd="0" destOrd="0" presId="urn:microsoft.com/office/officeart/2005/8/layout/radial1"/>
    <dgm:cxn modelId="{2F492443-E3C3-4A0C-91B9-69371CBBED2A}" type="presOf" srcId="{D0A6DCA7-ACB4-4565-9843-407D41595CAF}" destId="{5F7ADB47-522B-4ECE-B815-14F16599D1CA}" srcOrd="0" destOrd="0" presId="urn:microsoft.com/office/officeart/2005/8/layout/radial1"/>
    <dgm:cxn modelId="{16746F9A-FF10-4387-A114-171C94BA0425}" type="presOf" srcId="{175F468D-A2BD-427F-A02C-DB5AE6C0257F}" destId="{D72204A2-84C0-4CD3-A519-BB979D93F45E}" srcOrd="0" destOrd="0" presId="urn:microsoft.com/office/officeart/2005/8/layout/radial1"/>
    <dgm:cxn modelId="{C837EEF5-A2A7-4A50-BF52-2008DF64BC9B}" type="presOf" srcId="{C8C9D885-CD50-4158-875E-875E53992D56}" destId="{8125F633-F9C9-411B-B16B-6EC7E19B4A3B}" srcOrd="0" destOrd="0" presId="urn:microsoft.com/office/officeart/2005/8/layout/radial1"/>
    <dgm:cxn modelId="{515D0320-CDDE-4061-AEE2-732A39216529}" type="presOf" srcId="{598C5566-FEC9-44CC-ADE3-698139D27A91}" destId="{2B1F84CB-887E-41E9-B051-7841799733FB}" srcOrd="0" destOrd="0" presId="urn:microsoft.com/office/officeart/2005/8/layout/radial1"/>
    <dgm:cxn modelId="{8590BB67-5720-4108-B64D-F41954CE7094}" srcId="{F16E6BAF-7FC2-4D8C-9BFE-26A64D23CCCB}" destId="{D0A6DCA7-ACB4-4565-9843-407D41595CAF}" srcOrd="6" destOrd="0" parTransId="{15C8BA2B-28FB-4E28-8C77-583CA1110406}" sibTransId="{8EE737F5-A689-4F5F-90F4-2AA93CA18F7A}"/>
    <dgm:cxn modelId="{9E7B7299-7181-44D6-80A6-915536740C66}" type="presOf" srcId="{F0A96FFF-AE1A-4FCE-AAEB-99D70C0888FF}" destId="{C5F950D2-7C52-44EA-8B9B-560952C42043}" srcOrd="1" destOrd="0" presId="urn:microsoft.com/office/officeart/2005/8/layout/radial1"/>
    <dgm:cxn modelId="{A8670392-3457-4D48-BE94-2EE2A697119B}" type="presOf" srcId="{E854481B-69CC-4703-802A-D8690AAE0B36}" destId="{131D192D-1E8F-4A89-8A1D-52987F182058}" srcOrd="0" destOrd="0" presId="urn:microsoft.com/office/officeart/2005/8/layout/radial1"/>
    <dgm:cxn modelId="{18802125-01F3-47B1-B201-B26094EE95E9}" type="presOf" srcId="{987AEB5A-94EB-4C6A-8167-2F48E361D516}" destId="{25C551B9-8E86-4008-A5EE-7F5CEB4B416E}" srcOrd="0" destOrd="0" presId="urn:microsoft.com/office/officeart/2005/8/layout/radial1"/>
    <dgm:cxn modelId="{26F300E5-D414-4076-B526-6E9E1E343386}" srcId="{F16E6BAF-7FC2-4D8C-9BFE-26A64D23CCCB}" destId="{598C5566-FEC9-44CC-ADE3-698139D27A91}" srcOrd="2" destOrd="0" parTransId="{0914EFF4-C156-4F8E-8631-D84791715580}" sibTransId="{B7021CEF-04D1-4EC8-91A5-78E0DAE515ED}"/>
    <dgm:cxn modelId="{4D5AAE68-2BC7-4D31-9A0C-6C27EF68ED23}" type="presOf" srcId="{C3251B4E-4AF3-420B-ACAC-13FA3CCDF613}" destId="{F157DAD4-8275-40F6-B477-6B02284B8E54}" srcOrd="0" destOrd="0" presId="urn:microsoft.com/office/officeart/2005/8/layout/radial1"/>
    <dgm:cxn modelId="{CEE5663E-ACF3-46AC-9C6A-DB82CECFDD66}" type="presOf" srcId="{DDCABA00-41C4-4E6A-A64E-36E1999DEB89}" destId="{5D823A1F-3814-4A49-8C0B-C9BEB66FFF24}" srcOrd="1" destOrd="0" presId="urn:microsoft.com/office/officeart/2005/8/layout/radial1"/>
    <dgm:cxn modelId="{72DA7067-4D36-437B-B49A-070E7CBE8357}" srcId="{F16E6BAF-7FC2-4D8C-9BFE-26A64D23CCCB}" destId="{C8C9D885-CD50-4158-875E-875E53992D56}" srcOrd="5" destOrd="0" parTransId="{DDCABA00-41C4-4E6A-A64E-36E1999DEB89}" sibTransId="{4712CE76-307A-4FA5-9E9A-914911F87F19}"/>
    <dgm:cxn modelId="{F2743542-7805-44E6-8F97-EF55EB1E28BA}" type="presOf" srcId="{2F63AADF-4B8B-424C-94B5-3A37454B5B30}" destId="{12AD8BE4-4F28-404A-9A7A-CFB5FC97C0E3}" srcOrd="1" destOrd="0" presId="urn:microsoft.com/office/officeart/2005/8/layout/radial1"/>
    <dgm:cxn modelId="{58B52769-DA5F-48B6-AD75-55A1EAE4F84E}" type="presOf" srcId="{0914EFF4-C156-4F8E-8631-D84791715580}" destId="{7C7C63C7-FDB2-4DA8-A685-DB132D7B6199}" srcOrd="1" destOrd="0" presId="urn:microsoft.com/office/officeart/2005/8/layout/radial1"/>
    <dgm:cxn modelId="{AC1A5147-4583-4D75-8FDF-15B156DA568E}" type="presOf" srcId="{E1046A1C-AAD7-4F3E-94ED-0815167818DF}" destId="{B53FFC75-21EB-46E7-A146-BBFD09378B91}" srcOrd="0" destOrd="0" presId="urn:microsoft.com/office/officeart/2005/8/layout/radial1"/>
    <dgm:cxn modelId="{CC9814B2-C1A2-47A6-ADA8-A99649332EF9}" type="presOf" srcId="{F16E6BAF-7FC2-4D8C-9BFE-26A64D23CCCB}" destId="{12E1B332-08EF-44B2-B840-27AD676C3297}" srcOrd="0" destOrd="0" presId="urn:microsoft.com/office/officeart/2005/8/layout/radial1"/>
    <dgm:cxn modelId="{8DA9164B-BD89-4453-9404-229C5F33D783}" type="presOf" srcId="{89E50FC8-9834-42E7-8481-01E0F74972A8}" destId="{DACA4B3E-CEA9-4BD5-9626-CFA41B562F82}" srcOrd="1" destOrd="0" presId="urn:microsoft.com/office/officeart/2005/8/layout/radial1"/>
    <dgm:cxn modelId="{E92A356A-BC52-4D3F-8C2F-C7DBDFE586F8}" type="presOf" srcId="{89E50FC8-9834-42E7-8481-01E0F74972A8}" destId="{89962A5F-AFAC-4753-B4C6-39290D86B087}" srcOrd="0" destOrd="0" presId="urn:microsoft.com/office/officeart/2005/8/layout/radial1"/>
    <dgm:cxn modelId="{E43BAA49-CDD9-4EFA-B2FB-4C20DEB48200}" srcId="{F16E6BAF-7FC2-4D8C-9BFE-26A64D23CCCB}" destId="{175F468D-A2BD-427F-A02C-DB5AE6C0257F}" srcOrd="1" destOrd="0" parTransId="{95B2B35B-4F35-4F4E-85A3-70F72DBC39EC}" sibTransId="{82858DB5-D3A2-4E83-B761-E88AFE8FAA0D}"/>
    <dgm:cxn modelId="{9F90AEAA-5F37-46BE-85B2-FC3C455C69EB}" srcId="{F16E6BAF-7FC2-4D8C-9BFE-26A64D23CCCB}" destId="{987AEB5A-94EB-4C6A-8167-2F48E361D516}" srcOrd="3" destOrd="0" parTransId="{89E50FC8-9834-42E7-8481-01E0F74972A8}" sibTransId="{09D31A65-6D48-425C-83C6-9CFE1D57F1D5}"/>
    <dgm:cxn modelId="{2A10B7D6-7E3B-4257-825B-D549BAF4C101}" type="presOf" srcId="{DDCABA00-41C4-4E6A-A64E-36E1999DEB89}" destId="{B500BA3C-C5D5-4719-A807-358971121F54}" srcOrd="0" destOrd="0" presId="urn:microsoft.com/office/officeart/2005/8/layout/radial1"/>
    <dgm:cxn modelId="{42011EC4-FEA3-49B9-8912-2A2A8415811A}" srcId="{E1046A1C-AAD7-4F3E-94ED-0815167818DF}" destId="{F16E6BAF-7FC2-4D8C-9BFE-26A64D23CCCB}" srcOrd="0" destOrd="0" parTransId="{4FFBDCAF-25B6-4BD0-A937-744A7C5D5256}" sibTransId="{546179E2-0D99-4F3C-8338-CCBE364A6356}"/>
    <dgm:cxn modelId="{836CF1A8-A25C-4203-9CFA-62ACD0CC07DA}" srcId="{F16E6BAF-7FC2-4D8C-9BFE-26A64D23CCCB}" destId="{C3251B4E-4AF3-420B-ACAC-13FA3CCDF613}" srcOrd="0" destOrd="0" parTransId="{2F63AADF-4B8B-424C-94B5-3A37454B5B30}" sibTransId="{29F101FC-B62D-4553-B10B-1F5C4A7B2F47}"/>
    <dgm:cxn modelId="{ECD7B0B3-5644-45F0-B35F-792DCB381F44}" type="presOf" srcId="{95B2B35B-4F35-4F4E-85A3-70F72DBC39EC}" destId="{9493B7B1-2DA9-40B0-BA17-5EA621BD85C4}" srcOrd="1" destOrd="0" presId="urn:microsoft.com/office/officeart/2005/8/layout/radial1"/>
    <dgm:cxn modelId="{188E74B1-1417-463B-BA22-96682C95446F}" type="presParOf" srcId="{B53FFC75-21EB-46E7-A146-BBFD09378B91}" destId="{12E1B332-08EF-44B2-B840-27AD676C3297}" srcOrd="0" destOrd="0" presId="urn:microsoft.com/office/officeart/2005/8/layout/radial1"/>
    <dgm:cxn modelId="{FBB5C22B-B876-4B15-AB13-7059E141185E}" type="presParOf" srcId="{B53FFC75-21EB-46E7-A146-BBFD09378B91}" destId="{96BCD4F5-71AF-4118-AFEE-E74668E98090}" srcOrd="1" destOrd="0" presId="urn:microsoft.com/office/officeart/2005/8/layout/radial1"/>
    <dgm:cxn modelId="{2070A22F-6F2C-4A43-8D36-7094AB1919C5}" type="presParOf" srcId="{96BCD4F5-71AF-4118-AFEE-E74668E98090}" destId="{12AD8BE4-4F28-404A-9A7A-CFB5FC97C0E3}" srcOrd="0" destOrd="0" presId="urn:microsoft.com/office/officeart/2005/8/layout/radial1"/>
    <dgm:cxn modelId="{DD9139E3-8C81-4305-AED3-A1CC1A9488B3}" type="presParOf" srcId="{B53FFC75-21EB-46E7-A146-BBFD09378B91}" destId="{F157DAD4-8275-40F6-B477-6B02284B8E54}" srcOrd="2" destOrd="0" presId="urn:microsoft.com/office/officeart/2005/8/layout/radial1"/>
    <dgm:cxn modelId="{E16047B2-3D05-491C-B837-EA1978A4A821}" type="presParOf" srcId="{B53FFC75-21EB-46E7-A146-BBFD09378B91}" destId="{BDCE6A6E-10A8-44AF-BC6B-2C0BA7101843}" srcOrd="3" destOrd="0" presId="urn:microsoft.com/office/officeart/2005/8/layout/radial1"/>
    <dgm:cxn modelId="{0A38DA40-545A-49A3-80AD-849F2D58B895}" type="presParOf" srcId="{BDCE6A6E-10A8-44AF-BC6B-2C0BA7101843}" destId="{9493B7B1-2DA9-40B0-BA17-5EA621BD85C4}" srcOrd="0" destOrd="0" presId="urn:microsoft.com/office/officeart/2005/8/layout/radial1"/>
    <dgm:cxn modelId="{C977A6B6-01CC-43A4-AFD2-995607A34D5C}" type="presParOf" srcId="{B53FFC75-21EB-46E7-A146-BBFD09378B91}" destId="{D72204A2-84C0-4CD3-A519-BB979D93F45E}" srcOrd="4" destOrd="0" presId="urn:microsoft.com/office/officeart/2005/8/layout/radial1"/>
    <dgm:cxn modelId="{B1095D76-38FA-4D89-8E2B-71BEE3E0A2B7}" type="presParOf" srcId="{B53FFC75-21EB-46E7-A146-BBFD09378B91}" destId="{9EB50620-0AC2-4A93-94FD-72E6D800EE05}" srcOrd="5" destOrd="0" presId="urn:microsoft.com/office/officeart/2005/8/layout/radial1"/>
    <dgm:cxn modelId="{C9209F83-1D7C-4123-9E70-06497BD75461}" type="presParOf" srcId="{9EB50620-0AC2-4A93-94FD-72E6D800EE05}" destId="{7C7C63C7-FDB2-4DA8-A685-DB132D7B6199}" srcOrd="0" destOrd="0" presId="urn:microsoft.com/office/officeart/2005/8/layout/radial1"/>
    <dgm:cxn modelId="{7535FD5D-3717-4B7E-A2A3-68D95CA4574A}" type="presParOf" srcId="{B53FFC75-21EB-46E7-A146-BBFD09378B91}" destId="{2B1F84CB-887E-41E9-B051-7841799733FB}" srcOrd="6" destOrd="0" presId="urn:microsoft.com/office/officeart/2005/8/layout/radial1"/>
    <dgm:cxn modelId="{49FBD70F-467B-4137-B3F2-6CE95A59DC43}" type="presParOf" srcId="{B53FFC75-21EB-46E7-A146-BBFD09378B91}" destId="{89962A5F-AFAC-4753-B4C6-39290D86B087}" srcOrd="7" destOrd="0" presId="urn:microsoft.com/office/officeart/2005/8/layout/radial1"/>
    <dgm:cxn modelId="{DD50A5EE-6085-4BED-99D6-EFA2F1552EC3}" type="presParOf" srcId="{89962A5F-AFAC-4753-B4C6-39290D86B087}" destId="{DACA4B3E-CEA9-4BD5-9626-CFA41B562F82}" srcOrd="0" destOrd="0" presId="urn:microsoft.com/office/officeart/2005/8/layout/radial1"/>
    <dgm:cxn modelId="{65669509-71E2-4B1A-9D21-824BBBFBEA55}" type="presParOf" srcId="{B53FFC75-21EB-46E7-A146-BBFD09378B91}" destId="{25C551B9-8E86-4008-A5EE-7F5CEB4B416E}" srcOrd="8" destOrd="0" presId="urn:microsoft.com/office/officeart/2005/8/layout/radial1"/>
    <dgm:cxn modelId="{E1CAF83C-4AFD-4F8E-BC44-D928593AFB7A}" type="presParOf" srcId="{B53FFC75-21EB-46E7-A146-BBFD09378B91}" destId="{F62B7093-89E1-4DA0-9108-5A611238833F}" srcOrd="9" destOrd="0" presId="urn:microsoft.com/office/officeart/2005/8/layout/radial1"/>
    <dgm:cxn modelId="{DF8CEFAF-AD51-4964-9A93-65D190186198}" type="presParOf" srcId="{F62B7093-89E1-4DA0-9108-5A611238833F}" destId="{C5F950D2-7C52-44EA-8B9B-560952C42043}" srcOrd="0" destOrd="0" presId="urn:microsoft.com/office/officeart/2005/8/layout/radial1"/>
    <dgm:cxn modelId="{016A3C1F-5820-4C6C-AAA1-BDC82BE0E923}" type="presParOf" srcId="{B53FFC75-21EB-46E7-A146-BBFD09378B91}" destId="{131D192D-1E8F-4A89-8A1D-52987F182058}" srcOrd="10" destOrd="0" presId="urn:microsoft.com/office/officeart/2005/8/layout/radial1"/>
    <dgm:cxn modelId="{46B4314F-92B0-4D0D-870F-A5A0610DFB9C}" type="presParOf" srcId="{B53FFC75-21EB-46E7-A146-BBFD09378B91}" destId="{B500BA3C-C5D5-4719-A807-358971121F54}" srcOrd="11" destOrd="0" presId="urn:microsoft.com/office/officeart/2005/8/layout/radial1"/>
    <dgm:cxn modelId="{C431DDCB-0B7E-4005-BADA-F0A1E38E1965}" type="presParOf" srcId="{B500BA3C-C5D5-4719-A807-358971121F54}" destId="{5D823A1F-3814-4A49-8C0B-C9BEB66FFF24}" srcOrd="0" destOrd="0" presId="urn:microsoft.com/office/officeart/2005/8/layout/radial1"/>
    <dgm:cxn modelId="{79E7319C-FCC2-4250-85BA-6907A6F7B2D3}" type="presParOf" srcId="{B53FFC75-21EB-46E7-A146-BBFD09378B91}" destId="{8125F633-F9C9-411B-B16B-6EC7E19B4A3B}" srcOrd="12" destOrd="0" presId="urn:microsoft.com/office/officeart/2005/8/layout/radial1"/>
    <dgm:cxn modelId="{95A1B420-E79F-4A5A-9186-5D1B40733ECB}" type="presParOf" srcId="{B53FFC75-21EB-46E7-A146-BBFD09378B91}" destId="{06DF058B-D477-499C-BF7E-648DE3681922}" srcOrd="13" destOrd="0" presId="urn:microsoft.com/office/officeart/2005/8/layout/radial1"/>
    <dgm:cxn modelId="{5D8C2F20-DCC3-491D-AD66-F221CE23E0A4}" type="presParOf" srcId="{06DF058B-D477-499C-BF7E-648DE3681922}" destId="{76410C2D-80B6-43E1-8A5B-27C6A2455B7A}" srcOrd="0" destOrd="0" presId="urn:microsoft.com/office/officeart/2005/8/layout/radial1"/>
    <dgm:cxn modelId="{931BEDBB-47C8-4584-BE2F-E5E6F41837FD}" type="presParOf" srcId="{B53FFC75-21EB-46E7-A146-BBFD09378B91}" destId="{5F7ADB47-522B-4ECE-B815-14F16599D1C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B332-08EF-44B2-B840-27AD676C3297}">
      <dsp:nvSpPr>
        <dsp:cNvPr id="0" name=""/>
        <dsp:cNvSpPr/>
      </dsp:nvSpPr>
      <dsp:spPr>
        <a:xfrm>
          <a:off x="3059831" y="2097548"/>
          <a:ext cx="2484785" cy="2122030"/>
        </a:xfrm>
        <a:prstGeom prst="ellipse">
          <a:avLst/>
        </a:prstGeom>
        <a:solidFill>
          <a:schemeClr val="dk1"/>
        </a:solidFill>
        <a:ln w="28575" cap="flat" cmpd="sng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Rockwell Extra Bold" pitchFamily="18" charset="0"/>
            </a:rPr>
            <a:t>ICT </a:t>
          </a:r>
          <a:endParaRPr lang="es-ES" sz="4400" b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  <a:latin typeface="Rockwell Extra Bold" pitchFamily="18" charset="0"/>
          </a:endParaRPr>
        </a:p>
      </dsp:txBody>
      <dsp:txXfrm>
        <a:off x="3423719" y="2408312"/>
        <a:ext cx="1757009" cy="1500502"/>
      </dsp:txXfrm>
    </dsp:sp>
    <dsp:sp modelId="{96BCD4F5-71AF-4118-AFEE-E74668E98090}">
      <dsp:nvSpPr>
        <dsp:cNvPr id="0" name=""/>
        <dsp:cNvSpPr/>
      </dsp:nvSpPr>
      <dsp:spPr>
        <a:xfrm rot="16200000">
          <a:off x="4048385" y="1827315"/>
          <a:ext cx="507677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507677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289532" y="1831017"/>
        <a:ext cx="25383" cy="25383"/>
      </dsp:txXfrm>
    </dsp:sp>
    <dsp:sp modelId="{F157DAD4-8275-40F6-B477-6B02284B8E54}">
      <dsp:nvSpPr>
        <dsp:cNvPr id="0" name=""/>
        <dsp:cNvSpPr/>
      </dsp:nvSpPr>
      <dsp:spPr>
        <a:xfrm>
          <a:off x="3518533" y="22489"/>
          <a:ext cx="1567381" cy="15673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Times New Roman" pitchFamily="18" charset="0"/>
              <a:cs typeface="Times New Roman" pitchFamily="18" charset="0"/>
            </a:rPr>
            <a:t>ALTHIA</a:t>
          </a:r>
        </a:p>
      </dsp:txBody>
      <dsp:txXfrm>
        <a:off x="3748071" y="252027"/>
        <a:ext cx="1108305" cy="1108305"/>
      </dsp:txXfrm>
    </dsp:sp>
    <dsp:sp modelId="{BDCE6A6E-10A8-44AF-BC6B-2C0BA7101843}">
      <dsp:nvSpPr>
        <dsp:cNvPr id="0" name=""/>
        <dsp:cNvSpPr/>
      </dsp:nvSpPr>
      <dsp:spPr>
        <a:xfrm rot="19337462">
          <a:off x="5168726" y="2270410"/>
          <a:ext cx="522112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522112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416730" y="2273751"/>
        <a:ext cx="26105" cy="26105"/>
      </dsp:txXfrm>
    </dsp:sp>
    <dsp:sp modelId="{D72204A2-84C0-4CD3-A519-BB979D93F45E}">
      <dsp:nvSpPr>
        <dsp:cNvPr id="0" name=""/>
        <dsp:cNvSpPr/>
      </dsp:nvSpPr>
      <dsp:spPr>
        <a:xfrm>
          <a:off x="5472620" y="864093"/>
          <a:ext cx="1567381" cy="1567381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Times New Roman" pitchFamily="18" charset="0"/>
              <a:cs typeface="Times New Roman" pitchFamily="18" charset="0"/>
            </a:rPr>
            <a:t>SCHOOL</a:t>
          </a:r>
          <a:r>
            <a:rPr lang="es-ES" sz="1200" b="1" kern="1200" baseline="0" dirty="0" smtClean="0">
              <a:latin typeface="Times New Roman" pitchFamily="18" charset="0"/>
              <a:cs typeface="Times New Roman" pitchFamily="18" charset="0"/>
            </a:rPr>
            <a:t> WEBSITE</a:t>
          </a:r>
          <a:endParaRPr lang="es-ES" sz="1200" b="1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702158" y="1093631"/>
        <a:ext cx="1108305" cy="1108305"/>
      </dsp:txXfrm>
    </dsp:sp>
    <dsp:sp modelId="{9EB50620-0AC2-4A93-94FD-72E6D800EE05}">
      <dsp:nvSpPr>
        <dsp:cNvPr id="0" name=""/>
        <dsp:cNvSpPr/>
      </dsp:nvSpPr>
      <dsp:spPr>
        <a:xfrm rot="771429">
          <a:off x="5498257" y="3453679"/>
          <a:ext cx="337560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337560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658598" y="3461634"/>
        <a:ext cx="16878" cy="16878"/>
      </dsp:txXfrm>
    </dsp:sp>
    <dsp:sp modelId="{2B1F84CB-887E-41E9-B051-7841799733FB}">
      <dsp:nvSpPr>
        <dsp:cNvPr id="0" name=""/>
        <dsp:cNvSpPr/>
      </dsp:nvSpPr>
      <dsp:spPr>
        <a:xfrm>
          <a:off x="5811937" y="2898327"/>
          <a:ext cx="1567381" cy="1567381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Times New Roman" pitchFamily="18" charset="0"/>
              <a:cs typeface="Times New Roman" pitchFamily="18" charset="0"/>
            </a:rPr>
            <a:t>DIGITAL BOARDS </a:t>
          </a:r>
        </a:p>
      </dsp:txBody>
      <dsp:txXfrm>
        <a:off x="6041475" y="3127865"/>
        <a:ext cx="1108305" cy="1108305"/>
      </dsp:txXfrm>
    </dsp:sp>
    <dsp:sp modelId="{89962A5F-AFAC-4753-B4C6-39290D86B087}">
      <dsp:nvSpPr>
        <dsp:cNvPr id="0" name=""/>
        <dsp:cNvSpPr/>
      </dsp:nvSpPr>
      <dsp:spPr>
        <a:xfrm rot="3857143">
          <a:off x="4639032" y="4339475"/>
          <a:ext cx="479566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479566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66826" y="4343880"/>
        <a:ext cx="23978" cy="23978"/>
      </dsp:txXfrm>
    </dsp:sp>
    <dsp:sp modelId="{25C551B9-8E86-4008-A5EE-7F5CEB4B416E}">
      <dsp:nvSpPr>
        <dsp:cNvPr id="0" name=""/>
        <dsp:cNvSpPr/>
      </dsp:nvSpPr>
      <dsp:spPr>
        <a:xfrm>
          <a:off x="4539194" y="4494297"/>
          <a:ext cx="1567381" cy="1567381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>
              <a:latin typeface="Times New Roman" pitchFamily="18" charset="0"/>
              <a:cs typeface="Times New Roman" pitchFamily="18" charset="0"/>
            </a:rPr>
            <a:t>MANAGEMENT SOFTWARE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68732" y="4723835"/>
        <a:ext cx="1108305" cy="1108305"/>
      </dsp:txXfrm>
    </dsp:sp>
    <dsp:sp modelId="{F62B7093-89E1-4DA0-9108-5A611238833F}">
      <dsp:nvSpPr>
        <dsp:cNvPr id="0" name=""/>
        <dsp:cNvSpPr/>
      </dsp:nvSpPr>
      <dsp:spPr>
        <a:xfrm rot="6942857">
          <a:off x="3485848" y="4339475"/>
          <a:ext cx="479566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479566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713642" y="4343880"/>
        <a:ext cx="23978" cy="23978"/>
      </dsp:txXfrm>
    </dsp:sp>
    <dsp:sp modelId="{131D192D-1E8F-4A89-8A1D-52987F182058}">
      <dsp:nvSpPr>
        <dsp:cNvPr id="0" name=""/>
        <dsp:cNvSpPr/>
      </dsp:nvSpPr>
      <dsp:spPr>
        <a:xfrm>
          <a:off x="2497872" y="4494297"/>
          <a:ext cx="1567381" cy="1567381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Times New Roman" pitchFamily="18" charset="0"/>
              <a:cs typeface="Times New Roman" pitchFamily="18" charset="0"/>
            </a:rPr>
            <a:t>TRAINING AND INNOVATION </a:t>
          </a:r>
        </a:p>
      </dsp:txBody>
      <dsp:txXfrm>
        <a:off x="2727410" y="4723835"/>
        <a:ext cx="1108305" cy="1108305"/>
      </dsp:txXfrm>
    </dsp:sp>
    <dsp:sp modelId="{B500BA3C-C5D5-4719-A807-358971121F54}">
      <dsp:nvSpPr>
        <dsp:cNvPr id="0" name=""/>
        <dsp:cNvSpPr/>
      </dsp:nvSpPr>
      <dsp:spPr>
        <a:xfrm rot="10028571">
          <a:off x="2768630" y="3453679"/>
          <a:ext cx="337560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337560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2928971" y="3461634"/>
        <a:ext cx="16878" cy="16878"/>
      </dsp:txXfrm>
    </dsp:sp>
    <dsp:sp modelId="{8125F633-F9C9-411B-B16B-6EC7E19B4A3B}">
      <dsp:nvSpPr>
        <dsp:cNvPr id="0" name=""/>
        <dsp:cNvSpPr/>
      </dsp:nvSpPr>
      <dsp:spPr>
        <a:xfrm>
          <a:off x="1225129" y="2898327"/>
          <a:ext cx="1567381" cy="156738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Times New Roman" pitchFamily="18" charset="0"/>
              <a:cs typeface="Times New Roman" pitchFamily="18" charset="0"/>
            </a:rPr>
            <a:t>SCHOOOL RADIO</a:t>
          </a:r>
          <a:endParaRPr lang="es-ES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54667" y="3127865"/>
        <a:ext cx="1108305" cy="1108305"/>
      </dsp:txXfrm>
    </dsp:sp>
    <dsp:sp modelId="{06DF058B-D477-499C-BF7E-648DE3681922}">
      <dsp:nvSpPr>
        <dsp:cNvPr id="0" name=""/>
        <dsp:cNvSpPr/>
      </dsp:nvSpPr>
      <dsp:spPr>
        <a:xfrm rot="13114286">
          <a:off x="3031345" y="2291065"/>
          <a:ext cx="407257" cy="32788"/>
        </a:xfrm>
        <a:custGeom>
          <a:avLst/>
          <a:gdLst/>
          <a:ahLst/>
          <a:cxnLst/>
          <a:rect l="0" t="0" r="0" b="0"/>
          <a:pathLst>
            <a:path>
              <a:moveTo>
                <a:pt x="0" y="16394"/>
              </a:moveTo>
              <a:lnTo>
                <a:pt x="407257" y="16394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224792" y="2297278"/>
        <a:ext cx="20362" cy="20362"/>
      </dsp:txXfrm>
    </dsp:sp>
    <dsp:sp modelId="{5F7ADB47-522B-4ECE-B815-14F16599D1CA}">
      <dsp:nvSpPr>
        <dsp:cNvPr id="0" name=""/>
        <dsp:cNvSpPr/>
      </dsp:nvSpPr>
      <dsp:spPr>
        <a:xfrm>
          <a:off x="1679366" y="908185"/>
          <a:ext cx="1567381" cy="156738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2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latin typeface="Times New Roman" pitchFamily="18" charset="0"/>
              <a:cs typeface="Times New Roman" pitchFamily="18" charset="0"/>
            </a:rPr>
            <a:t>ESCUELA 2.0</a:t>
          </a:r>
        </a:p>
      </dsp:txBody>
      <dsp:txXfrm>
        <a:off x="1908904" y="1137723"/>
        <a:ext cx="1108305" cy="1108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19D9B1-940D-40BE-A00A-DDA1E0960DD4}" type="datetimeFigureOut">
              <a:rPr lang="es-ES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449B8B5-348B-4CCF-962F-C4B04FED9F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830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7100" cy="35099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7100" cy="35099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7100" cy="35099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7100" cy="35099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7100" cy="350996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3ADBB-AEFB-4FFD-890F-1065D11235EC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3CF981-667A-4C28-950A-2FE36E9D876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F3F5C-915E-4547-AE85-BB72DD8A7900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E62C7A-7D5D-44E3-B092-B18113675E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F2FF04-BE53-4E7F-97C3-460648A5C016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E5084-9598-4A17-9F98-56ACD63B911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8896B-2B39-4305-9B9F-520F4F6D9C09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11A2C-0521-4C43-976F-DD3F85F9663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BE8364-BFB9-4565-8848-FA021524672F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DAEE8-8683-484D-988A-E84FDECD1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1A09CF-756C-4AF8-AF49-A11E4D188D43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317D3-9110-4422-9142-8B0A8CBC68C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01250-9F12-44AC-BF39-CA86C09518A3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2EE3C-A64B-4343-AC06-D68292E4582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1C93DE-964D-4010-B0A1-740A3D15D1DC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04D95-E26A-4B7B-8870-90C6C632DB4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E81310-52A6-4688-97B2-EBB388E08D1F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187DF2-0BF4-43D6-9447-A5FF96F21C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2EF96-9166-4D9D-BFAC-6A4702746CD2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2F71B-9914-4DE3-BA96-D80FCA3D584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8D2E4-CECC-47C8-8F2C-2E46AD653D55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DE56A-9B23-4FC9-AB95-AD2F12EE318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>
              <a:defRPr/>
            </a:pPr>
            <a:fld id="{B93B6699-5CFE-43AB-BA47-4D801DD5B6C9}" type="datetimeFigureOut">
              <a:rPr lang="es-ES" smtClean="0"/>
              <a:pPr>
                <a:defRPr/>
              </a:pPr>
              <a:t>26/01/2016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7964B3-2279-48E1-BE84-B94FF8739E1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cion.jccm.es/delphos/jsp/pag_inicio1024.jsp" TargetMode="External"/><Relationship Id="rId2" Type="http://schemas.openxmlformats.org/officeDocument/2006/relationships/hyperlink" Target="https://papas.educa.jccm.es/papa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du.jccm.es/cp/asuncion/radio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du.jccm.es/cp/asunc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2" y="260648"/>
            <a:ext cx="8280151" cy="230425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I.C.T. IN ALAMEDA DE LA SAGRA</a:t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OUR SCHOOL</a:t>
            </a:r>
            <a:endParaRPr lang="es-ES_tradnl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8313" y="3141663"/>
            <a:ext cx="8218487" cy="3313112"/>
          </a:xfrm>
        </p:spPr>
        <p:txBody>
          <a:bodyPr>
            <a:normAutofit/>
          </a:bodyPr>
          <a:lstStyle/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18 CLASSROOMS (6 INFANT EDUCATION  AND 12 PRIMARY EDUCATION) 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380 STUDENTS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27 TEACHERS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17% OF STUDENTS ARE FOREIGNERS  (11 </a:t>
            </a:r>
            <a:r>
              <a:rPr lang="es-ES" sz="2000" dirty="0" err="1" smtClean="0"/>
              <a:t>nationalities</a:t>
            </a:r>
            <a:r>
              <a:rPr lang="es-ES" sz="2000" dirty="0" smtClean="0"/>
              <a:t> and 41 </a:t>
            </a:r>
            <a:r>
              <a:rPr lang="es-ES" sz="2000" dirty="0" err="1" smtClean="0"/>
              <a:t>pupils</a:t>
            </a:r>
            <a:r>
              <a:rPr lang="es-ES" sz="2000" dirty="0" smtClean="0"/>
              <a:t> </a:t>
            </a:r>
            <a:r>
              <a:rPr lang="es-ES" sz="2000" dirty="0" err="1" smtClean="0"/>
              <a:t>from</a:t>
            </a:r>
            <a:r>
              <a:rPr lang="es-ES" sz="2000" dirty="0" smtClean="0"/>
              <a:t> </a:t>
            </a:r>
            <a:r>
              <a:rPr lang="es-ES" sz="2000" dirty="0" err="1" smtClean="0"/>
              <a:t>Morocco</a:t>
            </a:r>
            <a:r>
              <a:rPr lang="es-ES" sz="2000" dirty="0" smtClean="0"/>
              <a:t>)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MEDIUM-LOW SOCIO-CULTURAL LEVEL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HIGH RATE OF UNEMPLOYMENT  AMONG FAMILIES (</a:t>
            </a:r>
            <a:r>
              <a:rPr lang="es-ES" sz="2000" dirty="0" err="1" smtClean="0"/>
              <a:t>above</a:t>
            </a:r>
            <a:r>
              <a:rPr lang="es-ES" sz="2000" dirty="0" smtClean="0"/>
              <a:t> </a:t>
            </a:r>
            <a:r>
              <a:rPr lang="es-ES" sz="2000" dirty="0" err="1" smtClean="0"/>
              <a:t>all</a:t>
            </a:r>
            <a:r>
              <a:rPr lang="es-ES" sz="2000" dirty="0" smtClean="0"/>
              <a:t> in </a:t>
            </a:r>
            <a:r>
              <a:rPr lang="es-ES" sz="2000" dirty="0" err="1" smtClean="0"/>
              <a:t>women</a:t>
            </a:r>
            <a:r>
              <a:rPr lang="es-ES" sz="2000" dirty="0" smtClean="0"/>
              <a:t>)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FAMILIES WITH BIG ECONOMIC PROBLEMS DUE TO CRISIS.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000" dirty="0" smtClean="0"/>
              <a:t>  SOCIAL CANTEEN FOR THE 54 PUPILS  (13%) SUPPORTED BY AN N.G.O. </a:t>
            </a:r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000" dirty="0" smtClean="0"/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000" dirty="0" smtClean="0"/>
          </a:p>
          <a:p>
            <a:pPr marL="341313" indent="-341313">
              <a:lnSpc>
                <a:spcPct val="7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000" dirty="0" smtClean="0"/>
          </a:p>
        </p:txBody>
      </p:sp>
      <p:pic>
        <p:nvPicPr>
          <p:cNvPr id="14339" name="Picture 3" descr="H:\dirección dicicembre 11\CD 11-12\alamito nuevo correcto\ALAMI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1125538"/>
            <a:ext cx="19446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SCHOOL RADIOSTATION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7649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1313" indent="-341313" algn="just">
              <a:lnSpc>
                <a:spcPct val="9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FREE ASSISTANCE  TO WORK DIFFERENT COMPETENCES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AGREED TIMETABLE: DURING THE SCHOOL YEAR ALL THE LEVELS BROADCAST AT LEAST ONE FRIDAY FOR THE WHOLE VILLAGE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MAINTENANCE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2" y="260648"/>
            <a:ext cx="8280151" cy="1008112"/>
          </a:xfrm>
          <a:solidFill>
            <a:srgbClr val="CCCCE6"/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SCHOOL RADIOSTATION </a:t>
            </a:r>
            <a:endParaRPr lang="es-ES_tradn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674" name="4 Marcador de contenido"/>
          <p:cNvSpPr>
            <a:spLocks noGrp="1"/>
          </p:cNvSpPr>
          <p:nvPr>
            <p:ph idx="1"/>
          </p:nvPr>
        </p:nvSpPr>
        <p:spPr>
          <a:xfrm>
            <a:off x="468313" y="3141663"/>
            <a:ext cx="8218487" cy="3313112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</p:txBody>
      </p:sp>
      <p:pic>
        <p:nvPicPr>
          <p:cNvPr id="28675" name="5 Imagen" descr="IMG_130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341438"/>
            <a:ext cx="655161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MANAGEMENT SOFTWARE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PAPÁS 2.0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800" dirty="0" smtClean="0"/>
              <a:t>FAMILY COMMUNICATION PLATFORM</a:t>
            </a:r>
            <a:endParaRPr lang="es-E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DELPHOS</a:t>
            </a:r>
            <a:r>
              <a:rPr lang="es-ES" sz="2800" dirty="0" smtClean="0">
                <a:hlinkClick r:id="rId3"/>
              </a:rPr>
              <a:t>-</a:t>
            </a:r>
            <a:r>
              <a:rPr lang="es-ES" sz="2800" dirty="0" smtClean="0"/>
              <a:t>CENTRE AND PUPILS MANAGEMENT PROGRAM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GECE</a:t>
            </a:r>
            <a:r>
              <a:rPr lang="es-ES" sz="2800" dirty="0" smtClean="0"/>
              <a:t>- ECONOMIC MANAGEMENT PROGRAM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ABIES</a:t>
            </a:r>
            <a:r>
              <a:rPr lang="es-ES" sz="2800" dirty="0" smtClean="0"/>
              <a:t>-LIBRARY  MANAGEMENT 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TRAINING-INNOVATION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 2" pitchFamily="18" charset="2"/>
              <a:buNone/>
            </a:pPr>
            <a:endParaRPr lang="es-ES" dirty="0" smtClean="0">
              <a:hlinkClick r:id="rId2"/>
            </a:endParaRP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DIGITAL MAGAZINE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SCRATCH AND ICT IN ARTS AND CRAFTS SUBJECT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ICT AND ECO-SCHOOLS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INNOVATION PROJECTS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TEACHERS TRAINING AT THE BEGINNING OF THE SCHOOL YEAR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ICT COLLABORATIVE WORK GROUPS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ICT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FAMILIES AND ICT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endParaRPr lang="es-ES" dirty="0" smtClean="0"/>
          </a:p>
          <a:p>
            <a:pPr marL="822960" lvl="1" fontAlgn="auto">
              <a:spcAft>
                <a:spcPts val="0"/>
              </a:spcAft>
              <a:buFont typeface="Verdana"/>
              <a:buChar char="›"/>
              <a:defRPr/>
            </a:pPr>
            <a:endParaRPr lang="es-ES" sz="2800" dirty="0" smtClean="0"/>
          </a:p>
          <a:p>
            <a:pPr marL="822960" lvl="1" fontAlgn="auto">
              <a:spcAft>
                <a:spcPts val="0"/>
              </a:spcAft>
              <a:buFont typeface="Verdana"/>
              <a:buChar char="›"/>
              <a:defRPr/>
            </a:pPr>
            <a:r>
              <a:rPr lang="es-ES" sz="2800" dirty="0" smtClean="0"/>
              <a:t>Training in Papas 2.0 </a:t>
            </a:r>
            <a:r>
              <a:rPr lang="es-ES" sz="2800" dirty="0" err="1" smtClean="0"/>
              <a:t>program</a:t>
            </a:r>
            <a:r>
              <a:rPr lang="es-ES" sz="2800" dirty="0" smtClean="0"/>
              <a:t>. </a:t>
            </a:r>
          </a:p>
          <a:p>
            <a:pPr marL="822960" lvl="1" fontAlgn="auto">
              <a:spcAft>
                <a:spcPts val="0"/>
              </a:spcAft>
              <a:buFont typeface="Verdana"/>
              <a:buNone/>
              <a:defRPr/>
            </a:pPr>
            <a:endParaRPr lang="es-ES" sz="2800" dirty="0" smtClean="0"/>
          </a:p>
          <a:p>
            <a:pPr marL="822960" lvl="1" fontAlgn="auto">
              <a:spcAft>
                <a:spcPts val="0"/>
              </a:spcAft>
              <a:buFont typeface="Verdana"/>
              <a:buChar char="›"/>
              <a:defRPr/>
            </a:pPr>
            <a:r>
              <a:rPr lang="es-ES" sz="2800" dirty="0" smtClean="0"/>
              <a:t>Training in </a:t>
            </a:r>
            <a:r>
              <a:rPr lang="es-ES" sz="2800" dirty="0" err="1" smtClean="0"/>
              <a:t>security</a:t>
            </a:r>
            <a:r>
              <a:rPr lang="es-ES" sz="2800" dirty="0" smtClean="0"/>
              <a:t> and safety rules.</a:t>
            </a:r>
          </a:p>
          <a:p>
            <a:pPr marL="822960" lvl="1" fontAlgn="auto">
              <a:spcAft>
                <a:spcPts val="0"/>
              </a:spcAft>
              <a:buFont typeface="Verdana"/>
              <a:buNone/>
              <a:defRPr/>
            </a:pPr>
            <a:r>
              <a:rPr lang="es-ES" sz="2800" dirty="0" smtClean="0"/>
              <a:t> </a:t>
            </a:r>
          </a:p>
          <a:p>
            <a:pPr marL="822960" lvl="1" fontAlgn="auto">
              <a:spcAft>
                <a:spcPts val="0"/>
              </a:spcAft>
              <a:buFont typeface="Verdana"/>
              <a:buChar char="›"/>
              <a:defRPr/>
            </a:pPr>
            <a:r>
              <a:rPr lang="es-ES" sz="2800" dirty="0" smtClean="0"/>
              <a:t>“ICT </a:t>
            </a:r>
            <a:r>
              <a:rPr lang="es-ES" sz="2800" dirty="0" err="1" smtClean="0"/>
              <a:t>Family</a:t>
            </a:r>
            <a:r>
              <a:rPr lang="es-ES" sz="2800" dirty="0" smtClean="0"/>
              <a:t> </a:t>
            </a:r>
            <a:r>
              <a:rPr lang="es-ES" sz="2800" dirty="0" err="1" smtClean="0"/>
              <a:t>School</a:t>
            </a:r>
            <a:r>
              <a:rPr lang="es-ES" sz="2800" dirty="0" smtClean="0"/>
              <a:t>”  </a:t>
            </a:r>
            <a:r>
              <a:rPr lang="es-ES" sz="2800" dirty="0" err="1" smtClean="0"/>
              <a:t>next</a:t>
            </a:r>
            <a:r>
              <a:rPr lang="es-ES" sz="2800" dirty="0" smtClean="0"/>
              <a:t> </a:t>
            </a:r>
            <a:r>
              <a:rPr lang="es-ES" sz="2800" dirty="0" err="1" smtClean="0"/>
              <a:t>year</a:t>
            </a:r>
            <a:r>
              <a:rPr lang="es-ES" sz="2800" dirty="0" smtClean="0"/>
              <a:t>.</a:t>
            </a:r>
          </a:p>
          <a:p>
            <a:pPr marL="822960" lvl="1" fontAlgn="auto">
              <a:spcAft>
                <a:spcPts val="0"/>
              </a:spcAft>
              <a:buFont typeface="Verdana"/>
              <a:buChar char="›"/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s-ES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Benefits</a:t>
            </a:r>
            <a:r>
              <a:rPr lang="es-E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es-E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35328" y="2770188"/>
            <a:ext cx="4673344" cy="3538537"/>
          </a:xfrm>
        </p:spPr>
      </p:pic>
      <p:sp>
        <p:nvSpPr>
          <p:cNvPr id="4" name="3 Flecha derecha">
            <a:hlinkClick r:id="rId3" action="ppaction://hlinksldjump"/>
          </p:cNvPr>
          <p:cNvSpPr/>
          <p:nvPr/>
        </p:nvSpPr>
        <p:spPr>
          <a:xfrm rot="10800000">
            <a:off x="7072313" y="5786438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2" y="260648"/>
            <a:ext cx="8280151" cy="23042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I.C.T. IN ALAMEDA DE LA SAGRA</a:t>
            </a: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RESOURCES</a:t>
            </a: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endParaRPr lang="es-ES_tradnl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8313" y="3141663"/>
            <a:ext cx="8218487" cy="3313112"/>
          </a:xfrm>
        </p:spPr>
        <p:txBody>
          <a:bodyPr>
            <a:normAutofit/>
          </a:bodyPr>
          <a:lstStyle/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27 STAFF LAPTOPS</a:t>
            </a:r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INTERACTIVE BOARDS IN ALL CLASSROOMS</a:t>
            </a:r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NETBOOKS FOR PUPILS: individual </a:t>
            </a:r>
            <a:r>
              <a:rPr lang="es-ES" sz="2200" dirty="0" err="1" smtClean="0"/>
              <a:t>netbooks</a:t>
            </a:r>
            <a:r>
              <a:rPr lang="es-ES" sz="2200" dirty="0" smtClean="0"/>
              <a:t> </a:t>
            </a:r>
            <a:r>
              <a:rPr lang="es-ES" sz="2200" dirty="0" err="1" smtClean="0"/>
              <a:t>for</a:t>
            </a:r>
            <a:r>
              <a:rPr lang="es-ES" sz="2200" dirty="0" smtClean="0"/>
              <a:t> 6th </a:t>
            </a:r>
            <a:r>
              <a:rPr lang="es-ES" sz="2200" dirty="0" err="1" smtClean="0"/>
              <a:t>graders</a:t>
            </a:r>
            <a:r>
              <a:rPr lang="es-ES" sz="2200" dirty="0" smtClean="0"/>
              <a:t> and  a </a:t>
            </a:r>
            <a:r>
              <a:rPr lang="en-US" sz="2200" dirty="0" smtClean="0"/>
              <a:t>mobile cabinet with 25 </a:t>
            </a:r>
            <a:r>
              <a:rPr lang="en-US" sz="2200" dirty="0" err="1" smtClean="0"/>
              <a:t>netbooks</a:t>
            </a:r>
            <a:r>
              <a:rPr lang="en-US" sz="2200" dirty="0" smtClean="0"/>
              <a:t> in 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grade classroom. </a:t>
            </a:r>
            <a:endParaRPr lang="es-ES" sz="2200" dirty="0" smtClean="0"/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COMPUTERS ROOM  </a:t>
            </a:r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WIFI AT CENTER LEVEL</a:t>
            </a:r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COMPUTER CORNER WITH  ONE DEVICE IN INFANT EDUCATION CLASSROOMS</a:t>
            </a:r>
          </a:p>
          <a:p>
            <a:pPr marL="341313" indent="-341313" algn="just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SCHOOL RADIOSTATION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1700" dirty="0" smtClean="0">
              <a:solidFill>
                <a:schemeClr val="accent2"/>
              </a:solidFill>
            </a:endParaRP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000" dirty="0" smtClean="0"/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2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600" dirty="0" smtClean="0"/>
          </a:p>
          <a:p>
            <a:pPr marL="715963" lvl="1" indent="-341313">
              <a:lnSpc>
                <a:spcPct val="80000"/>
              </a:lnSpc>
              <a:buSzPct val="75000"/>
              <a:buFont typeface="Verdan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6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6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600" dirty="0" smtClean="0"/>
          </a:p>
        </p:txBody>
      </p:sp>
      <p:pic>
        <p:nvPicPr>
          <p:cNvPr id="16387" name="Picture 3" descr="H:\dirección dicicembre 11\CD 11-12\alamito nuevo correcto\ALAMI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1125538"/>
            <a:ext cx="194468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2" y="260648"/>
            <a:ext cx="8280151" cy="23042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I.C.T. IN ALAMEDA DE LA SAGRA</a:t>
            </a: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ORGANISATION </a:t>
            </a:r>
            <a:endParaRPr lang="es-ES_tradnl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8313" y="3141663"/>
            <a:ext cx="8218487" cy="3313112"/>
          </a:xfrm>
        </p:spPr>
        <p:txBody>
          <a:bodyPr>
            <a:normAutofit/>
          </a:bodyPr>
          <a:lstStyle/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I.C.T. TEAM</a:t>
            </a:r>
          </a:p>
          <a:p>
            <a:pPr marL="715963" lvl="1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err="1" smtClean="0"/>
              <a:t>Four</a:t>
            </a:r>
            <a:r>
              <a:rPr lang="es-ES" sz="1600" dirty="0" smtClean="0"/>
              <a:t> </a:t>
            </a:r>
            <a:r>
              <a:rPr lang="es-ES" sz="1600" dirty="0" err="1" smtClean="0"/>
              <a:t>teachers</a:t>
            </a:r>
            <a:r>
              <a:rPr lang="es-ES" sz="1600" dirty="0" smtClean="0"/>
              <a:t> are responsable </a:t>
            </a:r>
            <a:r>
              <a:rPr lang="es-ES" sz="1600" dirty="0" err="1" smtClean="0"/>
              <a:t>for</a:t>
            </a:r>
            <a:r>
              <a:rPr lang="es-ES" sz="1600" dirty="0" smtClean="0"/>
              <a:t> </a:t>
            </a:r>
            <a:r>
              <a:rPr lang="es-ES" sz="1600" dirty="0" err="1" smtClean="0"/>
              <a:t>this</a:t>
            </a:r>
            <a:r>
              <a:rPr lang="es-ES" sz="1600" dirty="0" smtClean="0"/>
              <a:t> </a:t>
            </a:r>
            <a:r>
              <a:rPr lang="es-ES" sz="1600" dirty="0" err="1" smtClean="0"/>
              <a:t>work</a:t>
            </a:r>
            <a:r>
              <a:rPr lang="es-ES" sz="1600" dirty="0" smtClean="0"/>
              <a:t> (</a:t>
            </a:r>
            <a:r>
              <a:rPr lang="es-ES" sz="1600" dirty="0" err="1" smtClean="0"/>
              <a:t>computers</a:t>
            </a:r>
            <a:r>
              <a:rPr lang="es-ES" sz="1600" dirty="0" smtClean="0"/>
              <a:t> </a:t>
            </a:r>
            <a:r>
              <a:rPr lang="es-ES" sz="1600" dirty="0" err="1" smtClean="0"/>
              <a:t>room</a:t>
            </a:r>
            <a:r>
              <a:rPr lang="es-ES" sz="1600" dirty="0" smtClean="0"/>
              <a:t>, </a:t>
            </a:r>
            <a:r>
              <a:rPr lang="es-ES" sz="1600" dirty="0" err="1" smtClean="0"/>
              <a:t>school</a:t>
            </a:r>
            <a:r>
              <a:rPr lang="es-ES" sz="1600" dirty="0" smtClean="0"/>
              <a:t> </a:t>
            </a:r>
            <a:r>
              <a:rPr lang="es-ES" sz="1600" dirty="0" err="1" smtClean="0"/>
              <a:t>radiostation</a:t>
            </a:r>
            <a:r>
              <a:rPr lang="es-ES" sz="1600" dirty="0" smtClean="0"/>
              <a:t>,  digital </a:t>
            </a:r>
            <a:r>
              <a:rPr lang="es-ES" sz="1600" dirty="0" err="1" smtClean="0"/>
              <a:t>boards</a:t>
            </a:r>
            <a:r>
              <a:rPr lang="es-ES" sz="1600" dirty="0" smtClean="0"/>
              <a:t>, </a:t>
            </a:r>
            <a:r>
              <a:rPr lang="es-ES" sz="1600" dirty="0" err="1" smtClean="0"/>
              <a:t>netbooks</a:t>
            </a:r>
            <a:r>
              <a:rPr lang="es-ES" sz="1600" dirty="0" smtClean="0"/>
              <a:t>...)</a:t>
            </a:r>
          </a:p>
          <a:p>
            <a:pPr marL="715963" lvl="1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Manager </a:t>
            </a:r>
            <a:r>
              <a:rPr lang="es-ES" sz="1600" dirty="0" err="1" smtClean="0"/>
              <a:t>team</a:t>
            </a:r>
            <a:r>
              <a:rPr lang="es-ES" sz="1600" dirty="0" smtClean="0"/>
              <a:t> </a:t>
            </a:r>
            <a:r>
              <a:rPr lang="es-ES" sz="1600" dirty="0" err="1" smtClean="0"/>
              <a:t>support</a:t>
            </a:r>
            <a:r>
              <a:rPr lang="es-ES" sz="1600" dirty="0" smtClean="0"/>
              <a:t>.</a:t>
            </a:r>
          </a:p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I.C.T. PLAN 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A general </a:t>
            </a:r>
            <a:r>
              <a:rPr lang="es-ES" sz="1600" dirty="0" err="1" smtClean="0"/>
              <a:t>framework</a:t>
            </a:r>
            <a:r>
              <a:rPr lang="es-ES" sz="1600" dirty="0" smtClean="0"/>
              <a:t>  </a:t>
            </a:r>
            <a:r>
              <a:rPr lang="es-ES" sz="1600" dirty="0" err="1" smtClean="0"/>
              <a:t>for</a:t>
            </a:r>
            <a:r>
              <a:rPr lang="es-ES" sz="1600" dirty="0" smtClean="0"/>
              <a:t> 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period</a:t>
            </a:r>
            <a:r>
              <a:rPr lang="es-ES" sz="1600" dirty="0" smtClean="0"/>
              <a:t>  2010-2015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err="1" smtClean="0"/>
              <a:t>Guidelines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</a:t>
            </a:r>
            <a:r>
              <a:rPr lang="es-ES" sz="1600" dirty="0" err="1" smtClean="0"/>
              <a:t>investment</a:t>
            </a:r>
            <a:r>
              <a:rPr lang="es-ES" sz="1600" dirty="0" smtClean="0"/>
              <a:t>, training, </a:t>
            </a:r>
            <a:r>
              <a:rPr lang="es-ES" sz="1600" dirty="0" err="1" smtClean="0"/>
              <a:t>agreements</a:t>
            </a:r>
            <a:r>
              <a:rPr lang="es-ES" sz="1600" dirty="0" smtClean="0"/>
              <a:t> at center </a:t>
            </a:r>
            <a:r>
              <a:rPr lang="es-ES" sz="1600" dirty="0" err="1" smtClean="0"/>
              <a:t>level</a:t>
            </a:r>
            <a:r>
              <a:rPr lang="es-ES" sz="1600" dirty="0" smtClean="0"/>
              <a:t>...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err="1" smtClean="0"/>
              <a:t>Need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a new plan. 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New  </a:t>
            </a:r>
            <a:r>
              <a:rPr lang="es-ES" sz="1600" dirty="0" err="1" smtClean="0"/>
              <a:t>lines</a:t>
            </a:r>
            <a:r>
              <a:rPr lang="es-ES" sz="1600" dirty="0" smtClean="0"/>
              <a:t> of </a:t>
            </a:r>
            <a:r>
              <a:rPr lang="es-ES" sz="1600" dirty="0" err="1" smtClean="0"/>
              <a:t>action</a:t>
            </a:r>
            <a:r>
              <a:rPr lang="es-ES" sz="1600" dirty="0" smtClean="0"/>
              <a:t> are </a:t>
            </a:r>
            <a:r>
              <a:rPr lang="es-ES" sz="1600" dirty="0" err="1" smtClean="0"/>
              <a:t>planned</a:t>
            </a:r>
            <a:r>
              <a:rPr lang="es-ES" sz="1600" dirty="0" smtClean="0"/>
              <a:t> and </a:t>
            </a:r>
            <a:r>
              <a:rPr lang="es-ES" sz="1600" dirty="0" err="1" smtClean="0"/>
              <a:t>specified</a:t>
            </a:r>
            <a:r>
              <a:rPr lang="es-ES" sz="1600" dirty="0" smtClean="0"/>
              <a:t> </a:t>
            </a:r>
            <a:r>
              <a:rPr lang="es-ES" sz="1600" dirty="0" err="1" smtClean="0"/>
              <a:t>every</a:t>
            </a:r>
            <a:r>
              <a:rPr lang="es-ES" sz="1600" dirty="0" smtClean="0"/>
              <a:t> </a:t>
            </a:r>
            <a:r>
              <a:rPr lang="es-ES" sz="1600" dirty="0" err="1" smtClean="0"/>
              <a:t>school</a:t>
            </a:r>
            <a:r>
              <a:rPr lang="es-ES" sz="1600" dirty="0" smtClean="0"/>
              <a:t> </a:t>
            </a:r>
            <a:r>
              <a:rPr lang="es-ES" sz="1600" dirty="0" err="1" smtClean="0"/>
              <a:t>years</a:t>
            </a:r>
            <a:endParaRPr lang="es-ES" sz="1600" dirty="0" smtClean="0"/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err="1" smtClean="0"/>
              <a:t>Evaluated</a:t>
            </a:r>
            <a:r>
              <a:rPr lang="es-ES" sz="1600" dirty="0" smtClean="0"/>
              <a:t> </a:t>
            </a:r>
            <a:r>
              <a:rPr lang="es-ES" sz="1600" dirty="0" err="1" smtClean="0"/>
              <a:t>by</a:t>
            </a:r>
            <a:r>
              <a:rPr lang="es-ES" sz="1600" dirty="0" smtClean="0"/>
              <a:t> </a:t>
            </a:r>
            <a:r>
              <a:rPr lang="es-ES" sz="1600" dirty="0" err="1" smtClean="0"/>
              <a:t>families</a:t>
            </a:r>
            <a:r>
              <a:rPr lang="es-ES" sz="1600" dirty="0" smtClean="0"/>
              <a:t> and </a:t>
            </a:r>
            <a:r>
              <a:rPr lang="es-ES" sz="1600" dirty="0" err="1" smtClean="0"/>
              <a:t>teachers</a:t>
            </a:r>
            <a:endParaRPr lang="es-ES" sz="1600" dirty="0" smtClean="0"/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ICT </a:t>
            </a:r>
            <a:r>
              <a:rPr lang="es-ES" sz="1600" dirty="0" err="1" smtClean="0"/>
              <a:t>skills</a:t>
            </a:r>
            <a:r>
              <a:rPr lang="es-ES" sz="1600" dirty="0" smtClean="0"/>
              <a:t> </a:t>
            </a:r>
            <a:r>
              <a:rPr lang="es-ES" sz="1600" dirty="0" err="1" smtClean="0"/>
              <a:t>defined</a:t>
            </a:r>
            <a:r>
              <a:rPr lang="es-ES" sz="1600" dirty="0" smtClean="0"/>
              <a:t> in </a:t>
            </a:r>
            <a:r>
              <a:rPr lang="es-ES" sz="1600" dirty="0" err="1" smtClean="0"/>
              <a:t>different</a:t>
            </a:r>
            <a:r>
              <a:rPr lang="es-ES" sz="1600" dirty="0" smtClean="0"/>
              <a:t> </a:t>
            </a:r>
            <a:r>
              <a:rPr lang="es-ES" sz="1600" dirty="0" err="1" smtClean="0"/>
              <a:t>levels</a:t>
            </a:r>
            <a:r>
              <a:rPr lang="es-ES" sz="1600" dirty="0" smtClean="0"/>
              <a:t> of </a:t>
            </a:r>
            <a:r>
              <a:rPr lang="es-ES" sz="1600" dirty="0" err="1" smtClean="0"/>
              <a:t>difficulty</a:t>
            </a:r>
            <a:r>
              <a:rPr lang="es-ES" sz="1600" dirty="0" smtClean="0"/>
              <a:t>. 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1600" dirty="0" smtClean="0"/>
              <a:t>ICT </a:t>
            </a:r>
            <a:r>
              <a:rPr lang="es-ES" sz="1600" dirty="0" err="1" smtClean="0"/>
              <a:t>competences</a:t>
            </a:r>
            <a:r>
              <a:rPr lang="es-ES" sz="1600" dirty="0" smtClean="0"/>
              <a:t> </a:t>
            </a:r>
            <a:r>
              <a:rPr lang="es-ES" sz="1600" dirty="0" err="1" smtClean="0"/>
              <a:t>integrated</a:t>
            </a:r>
            <a:r>
              <a:rPr lang="es-ES" sz="1600" dirty="0" smtClean="0"/>
              <a:t> in 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teachers</a:t>
            </a:r>
            <a:r>
              <a:rPr lang="es-ES" sz="1600" dirty="0" smtClean="0"/>
              <a:t> </a:t>
            </a:r>
            <a:r>
              <a:rPr lang="es-ES" sz="1600" dirty="0" err="1" smtClean="0"/>
              <a:t>programming</a:t>
            </a:r>
            <a:r>
              <a:rPr lang="es-ES" sz="1600" dirty="0" smtClean="0"/>
              <a:t> </a:t>
            </a:r>
            <a:r>
              <a:rPr lang="es-ES" sz="1600" dirty="0" err="1" smtClean="0"/>
              <a:t>documents</a:t>
            </a:r>
            <a:r>
              <a:rPr lang="es-ES" sz="1600" dirty="0" smtClean="0"/>
              <a:t> and in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daily</a:t>
            </a:r>
            <a:r>
              <a:rPr lang="es-ES" sz="1600" dirty="0" smtClean="0"/>
              <a:t> </a:t>
            </a:r>
            <a:r>
              <a:rPr lang="es-ES" sz="1600" dirty="0" err="1" smtClean="0"/>
              <a:t>work</a:t>
            </a:r>
            <a:r>
              <a:rPr lang="es-ES" sz="1600" dirty="0" smtClean="0"/>
              <a:t> </a:t>
            </a:r>
            <a:r>
              <a:rPr lang="es-ES" sz="1600" dirty="0" err="1" smtClean="0"/>
              <a:t>with</a:t>
            </a:r>
            <a:r>
              <a:rPr lang="es-ES" sz="1600" dirty="0" smtClean="0"/>
              <a:t> </a:t>
            </a:r>
            <a:r>
              <a:rPr lang="es-ES" sz="1600" dirty="0" err="1" smtClean="0"/>
              <a:t>pupils</a:t>
            </a:r>
            <a:r>
              <a:rPr lang="es-ES" sz="1600" dirty="0" smtClean="0"/>
              <a:t>. </a:t>
            </a:r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1800" dirty="0" smtClean="0"/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200" dirty="0" smtClean="0"/>
          </a:p>
          <a:p>
            <a:pPr marL="623888" lvl="2" indent="-341313">
              <a:lnSpc>
                <a:spcPct val="8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715963" lvl="1" indent="-341313">
              <a:lnSpc>
                <a:spcPct val="80000"/>
              </a:lnSpc>
              <a:buSzPct val="75000"/>
              <a:buFont typeface="Verdan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8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</p:txBody>
      </p:sp>
      <p:pic>
        <p:nvPicPr>
          <p:cNvPr id="18435" name="Picture 3" descr="H:\dirección dicicembre 11\CD 11-12\alamito nuevo correcto\ALAMI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1125538"/>
            <a:ext cx="194468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80151" cy="23042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36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I.C.T. IN ALAMEDA DE LA SAGRA</a:t>
            </a: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PROBLEMS </a:t>
            </a:r>
            <a:endParaRPr lang="es-ES_tradnl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4 Marcador de contenido"/>
          <p:cNvSpPr>
            <a:spLocks noGrp="1"/>
          </p:cNvSpPr>
          <p:nvPr>
            <p:ph idx="1"/>
          </p:nvPr>
        </p:nvSpPr>
        <p:spPr>
          <a:xfrm>
            <a:off x="468313" y="3141663"/>
            <a:ext cx="8218487" cy="3313112"/>
          </a:xfrm>
        </p:spPr>
        <p:txBody>
          <a:bodyPr/>
          <a:lstStyle/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Money </a:t>
            </a:r>
            <a:r>
              <a:rPr lang="es-ES" sz="2200" dirty="0" err="1" smtClean="0"/>
              <a:t>for</a:t>
            </a:r>
            <a:r>
              <a:rPr lang="es-ES" sz="2200" dirty="0" smtClean="0"/>
              <a:t> </a:t>
            </a:r>
            <a:r>
              <a:rPr lang="es-ES" sz="2200" dirty="0" err="1" smtClean="0"/>
              <a:t>investments</a:t>
            </a:r>
            <a:r>
              <a:rPr lang="es-ES" sz="2200" dirty="0" smtClean="0"/>
              <a:t> and </a:t>
            </a:r>
            <a:r>
              <a:rPr lang="es-ES" sz="2200" dirty="0" err="1" smtClean="0"/>
              <a:t>for</a:t>
            </a:r>
            <a:r>
              <a:rPr lang="es-ES" sz="2200" dirty="0" smtClean="0"/>
              <a:t> </a:t>
            </a:r>
            <a:r>
              <a:rPr lang="es-ES" sz="2200" dirty="0" err="1" smtClean="0"/>
              <a:t>renewing</a:t>
            </a:r>
            <a:r>
              <a:rPr lang="es-ES" sz="2200" dirty="0" smtClean="0"/>
              <a:t> </a:t>
            </a:r>
            <a:r>
              <a:rPr lang="es-ES" sz="2200" dirty="0" err="1" smtClean="0"/>
              <a:t>equipments</a:t>
            </a: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err="1" smtClean="0"/>
              <a:t>Staff</a:t>
            </a:r>
            <a:r>
              <a:rPr lang="es-ES" sz="2200" dirty="0" smtClean="0"/>
              <a:t> laptops </a:t>
            </a:r>
            <a:r>
              <a:rPr lang="es-ES" sz="2200" dirty="0" err="1" smtClean="0"/>
              <a:t>outdated</a:t>
            </a: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err="1" smtClean="0"/>
              <a:t>Lack</a:t>
            </a:r>
            <a:r>
              <a:rPr lang="es-ES" sz="2200" dirty="0" smtClean="0"/>
              <a:t> of </a:t>
            </a:r>
            <a:r>
              <a:rPr lang="es-ES" sz="2200" dirty="0" err="1" smtClean="0"/>
              <a:t>technical</a:t>
            </a:r>
            <a:r>
              <a:rPr lang="es-ES" sz="2200" dirty="0" smtClean="0"/>
              <a:t> </a:t>
            </a:r>
            <a:r>
              <a:rPr lang="es-ES" sz="2200" dirty="0" err="1" smtClean="0"/>
              <a:t>support</a:t>
            </a: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err="1" smtClean="0"/>
              <a:t>Different</a:t>
            </a:r>
            <a:r>
              <a:rPr lang="es-ES" sz="2200" dirty="0" smtClean="0"/>
              <a:t> </a:t>
            </a:r>
            <a:r>
              <a:rPr lang="es-ES" sz="2200" dirty="0" err="1" smtClean="0"/>
              <a:t>levels</a:t>
            </a:r>
            <a:r>
              <a:rPr lang="es-ES" sz="2200" dirty="0" smtClean="0"/>
              <a:t> of performance and training in </a:t>
            </a:r>
            <a:r>
              <a:rPr lang="es-ES" sz="2200" dirty="0" err="1" smtClean="0"/>
              <a:t>our</a:t>
            </a:r>
            <a:r>
              <a:rPr lang="es-ES" sz="2200" dirty="0" smtClean="0"/>
              <a:t> </a:t>
            </a:r>
            <a:r>
              <a:rPr lang="es-ES" sz="2200" dirty="0" err="1" smtClean="0"/>
              <a:t>staff</a:t>
            </a: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ICT </a:t>
            </a:r>
            <a:r>
              <a:rPr lang="es-ES" sz="2200" dirty="0" err="1" smtClean="0"/>
              <a:t>coordination</a:t>
            </a:r>
            <a:r>
              <a:rPr lang="es-ES" sz="2200" dirty="0" smtClean="0"/>
              <a:t> in </a:t>
            </a:r>
            <a:r>
              <a:rPr lang="es-ES" sz="2200" dirty="0" err="1" smtClean="0"/>
              <a:t>our</a:t>
            </a:r>
            <a:r>
              <a:rPr lang="es-ES" sz="2200" dirty="0" smtClean="0"/>
              <a:t> </a:t>
            </a:r>
            <a:r>
              <a:rPr lang="es-ES" sz="2200" dirty="0" err="1" smtClean="0"/>
              <a:t>staff</a:t>
            </a: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No  ICT general </a:t>
            </a:r>
            <a:r>
              <a:rPr lang="es-ES" sz="2200" dirty="0" err="1" smtClean="0"/>
              <a:t>framework</a:t>
            </a:r>
            <a:r>
              <a:rPr lang="es-ES" sz="2200" dirty="0" smtClean="0"/>
              <a:t> at </a:t>
            </a:r>
            <a:r>
              <a:rPr lang="es-ES" sz="2200" dirty="0" err="1" smtClean="0"/>
              <a:t>community</a:t>
            </a:r>
            <a:r>
              <a:rPr lang="es-ES" sz="2200" dirty="0" smtClean="0"/>
              <a:t> </a:t>
            </a:r>
            <a:r>
              <a:rPr lang="es-ES" sz="2200" dirty="0" err="1" smtClean="0"/>
              <a:t>level</a:t>
            </a:r>
            <a:r>
              <a:rPr lang="es-ES" sz="2200" dirty="0" smtClean="0"/>
              <a:t>. </a:t>
            </a:r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200" dirty="0" smtClean="0"/>
              <a:t>BYOD  </a:t>
            </a:r>
            <a:r>
              <a:rPr lang="es-ES" sz="2200" dirty="0" err="1" smtClean="0"/>
              <a:t>movement</a:t>
            </a:r>
            <a:r>
              <a:rPr lang="es-ES" sz="2200" dirty="0" smtClean="0"/>
              <a:t> </a:t>
            </a:r>
            <a:r>
              <a:rPr lang="es-ES" sz="2200" dirty="0" err="1" smtClean="0"/>
              <a:t>is</a:t>
            </a:r>
            <a:r>
              <a:rPr lang="es-ES" sz="2200" dirty="0" smtClean="0"/>
              <a:t> </a:t>
            </a:r>
            <a:r>
              <a:rPr lang="es-ES" sz="2200" dirty="0" err="1" smtClean="0"/>
              <a:t>not</a:t>
            </a:r>
            <a:r>
              <a:rPr lang="es-ES" sz="2200" dirty="0" smtClean="0"/>
              <a:t> </a:t>
            </a:r>
            <a:r>
              <a:rPr lang="es-ES" sz="2200" dirty="0" err="1" smtClean="0"/>
              <a:t>possible</a:t>
            </a:r>
            <a:r>
              <a:rPr lang="es-ES" sz="2200" dirty="0" smtClean="0"/>
              <a:t> </a:t>
            </a:r>
            <a:r>
              <a:rPr lang="es-ES" sz="2200" dirty="0" err="1" smtClean="0"/>
              <a:t>here</a:t>
            </a:r>
            <a:r>
              <a:rPr lang="es-ES" sz="2200" dirty="0" smtClean="0"/>
              <a:t> (</a:t>
            </a:r>
            <a:r>
              <a:rPr lang="es-ES" sz="2200" dirty="0" err="1" smtClean="0"/>
              <a:t>by</a:t>
            </a:r>
            <a:r>
              <a:rPr lang="es-ES" sz="2200" dirty="0" smtClean="0"/>
              <a:t> </a:t>
            </a:r>
            <a:r>
              <a:rPr lang="es-ES" sz="2200" dirty="0" err="1" smtClean="0"/>
              <a:t>now</a:t>
            </a:r>
            <a:r>
              <a:rPr lang="es-ES" sz="2200" dirty="0" smtClean="0"/>
              <a:t>) </a:t>
            </a:r>
            <a:r>
              <a:rPr lang="es-ES" sz="2200" dirty="0" err="1" smtClean="0"/>
              <a:t>due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economic</a:t>
            </a:r>
            <a:r>
              <a:rPr lang="es-ES" sz="2200" dirty="0" smtClean="0"/>
              <a:t> </a:t>
            </a:r>
            <a:r>
              <a:rPr lang="es-ES" sz="2200" dirty="0" err="1" smtClean="0"/>
              <a:t>problems</a:t>
            </a:r>
            <a:r>
              <a:rPr lang="es-ES" sz="2200" dirty="0" smtClean="0"/>
              <a:t> and cultural </a:t>
            </a:r>
            <a:r>
              <a:rPr lang="es-ES" sz="2200" dirty="0" err="1" smtClean="0"/>
              <a:t>background</a:t>
            </a:r>
            <a:r>
              <a:rPr lang="es-ES" sz="2200" dirty="0" smtClean="0"/>
              <a:t>. </a:t>
            </a:r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200" dirty="0" smtClean="0"/>
          </a:p>
          <a:p>
            <a:pPr marL="623888" lvl="2" indent="-341313">
              <a:lnSpc>
                <a:spcPct val="90000"/>
              </a:lnSpc>
              <a:buSzPct val="75000"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dirty="0" smtClean="0"/>
          </a:p>
          <a:p>
            <a:pPr marL="341313" indent="-341313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715963" lvl="1" indent="-341313">
              <a:lnSpc>
                <a:spcPct val="90000"/>
              </a:lnSpc>
              <a:buSzPct val="75000"/>
              <a:buFont typeface="Verdana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9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90000"/>
              </a:lnSpc>
              <a:buSzPct val="7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  <a:p>
            <a:pPr marL="341313" indent="-341313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39552" y="260648"/>
          <a:ext cx="8604448" cy="608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ALTHIA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355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s-ES" sz="2800" smtClean="0"/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COMPUTERS RENEWED 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DIGITAL SKILLS DEFINED 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LESSONS FOR EVERY GRADE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AGREED TIMETABLE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MAINTENANCE</a:t>
            </a:r>
          </a:p>
          <a:p>
            <a:pPr marL="341313" indent="-341313" algn="just">
              <a:lnSpc>
                <a:spcPct val="90000"/>
              </a:lnSpc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s-ES" sz="2800" smtClean="0"/>
              <a:t>SMALL INVESTMENT AND BIG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SCHOOL 2.0 - ESCUELA 2.0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 2" pitchFamily="18" charset="2"/>
              <a:buNone/>
            </a:pPr>
            <a:endParaRPr lang="es-ES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Teachers</a:t>
            </a:r>
            <a:r>
              <a:rPr lang="es-ES" sz="2800" dirty="0" smtClean="0"/>
              <a:t> training and </a:t>
            </a:r>
            <a:r>
              <a:rPr lang="es-ES" sz="2800" dirty="0" err="1" smtClean="0"/>
              <a:t>sharing</a:t>
            </a:r>
            <a:r>
              <a:rPr lang="es-ES" sz="2800" dirty="0" smtClean="0"/>
              <a:t>  </a:t>
            </a:r>
            <a:r>
              <a:rPr lang="es-ES" sz="2800" dirty="0" err="1" smtClean="0"/>
              <a:t>protocols</a:t>
            </a:r>
            <a:endParaRPr lang="es-ES" sz="2800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Family</a:t>
            </a:r>
            <a:r>
              <a:rPr lang="es-ES" sz="2800" dirty="0" smtClean="0"/>
              <a:t> training: </a:t>
            </a:r>
            <a:r>
              <a:rPr lang="es-ES" sz="2800" dirty="0" err="1" smtClean="0"/>
              <a:t>guidelines</a:t>
            </a:r>
            <a:r>
              <a:rPr lang="es-ES" sz="2800" dirty="0" smtClean="0"/>
              <a:t>, </a:t>
            </a:r>
            <a:r>
              <a:rPr lang="es-ES" sz="2800" dirty="0" err="1" smtClean="0"/>
              <a:t>technical</a:t>
            </a:r>
            <a:r>
              <a:rPr lang="es-ES" sz="2800" dirty="0" smtClean="0"/>
              <a:t> and personal </a:t>
            </a:r>
            <a:r>
              <a:rPr lang="es-ES" sz="2800" dirty="0" err="1" smtClean="0"/>
              <a:t>support</a:t>
            </a:r>
            <a:r>
              <a:rPr lang="es-ES" sz="2800" dirty="0" smtClean="0"/>
              <a:t>, </a:t>
            </a:r>
            <a:r>
              <a:rPr lang="es-ES" sz="2800" dirty="0" err="1" smtClean="0"/>
              <a:t>resources</a:t>
            </a:r>
            <a:r>
              <a:rPr lang="es-ES" sz="2800" dirty="0" smtClean="0"/>
              <a:t>...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Students</a:t>
            </a:r>
            <a:r>
              <a:rPr lang="es-ES" sz="2800" dirty="0" smtClean="0"/>
              <a:t> training: </a:t>
            </a:r>
            <a:r>
              <a:rPr lang="es-ES" sz="2800" dirty="0" err="1" smtClean="0"/>
              <a:t>guidelines</a:t>
            </a:r>
            <a:r>
              <a:rPr lang="es-ES" sz="2800" dirty="0" smtClean="0"/>
              <a:t>, software, USB </a:t>
            </a:r>
            <a:r>
              <a:rPr lang="es-ES" sz="2800" dirty="0" err="1" smtClean="0"/>
              <a:t>stick</a:t>
            </a:r>
            <a:r>
              <a:rPr lang="es-ES" sz="2800" dirty="0" smtClean="0"/>
              <a:t>....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EDUCATIVE RESOURCES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SOFTWARE AND ITS EDUCATIVE USE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Projects</a:t>
            </a:r>
            <a:r>
              <a:rPr lang="es-ES" sz="2800" dirty="0" smtClean="0"/>
              <a:t>: </a:t>
            </a:r>
            <a:r>
              <a:rPr lang="es-ES" sz="2800" dirty="0" err="1" smtClean="0"/>
              <a:t>Virtuaula</a:t>
            </a:r>
            <a:r>
              <a:rPr lang="es-ES" sz="2800" dirty="0" smtClean="0"/>
              <a:t>, </a:t>
            </a:r>
            <a:r>
              <a:rPr lang="es-ES" sz="2800" dirty="0" err="1" smtClean="0"/>
              <a:t>teachers</a:t>
            </a:r>
            <a:r>
              <a:rPr lang="es-ES" sz="2800" dirty="0" smtClean="0"/>
              <a:t> blogs, </a:t>
            </a:r>
            <a:r>
              <a:rPr lang="es-ES" sz="2800" dirty="0" err="1" smtClean="0"/>
              <a:t>Scratch</a:t>
            </a:r>
            <a:r>
              <a:rPr lang="es-ES" sz="2800" dirty="0" smtClean="0"/>
              <a:t>, </a:t>
            </a:r>
            <a:r>
              <a:rPr lang="es-ES" sz="2800" dirty="0" err="1" smtClean="0"/>
              <a:t>Movie-maker</a:t>
            </a:r>
            <a:r>
              <a:rPr lang="es-ES" sz="2800" dirty="0" smtClean="0"/>
              <a:t>, </a:t>
            </a:r>
            <a:r>
              <a:rPr lang="es-ES" sz="2800" dirty="0" err="1" smtClean="0"/>
              <a:t>Minecraft</a:t>
            </a:r>
            <a:r>
              <a:rPr lang="es-ES" sz="2800" dirty="0" smtClean="0"/>
              <a:t>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908721"/>
            <a:ext cx="7315200" cy="122413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DIGITAL  BOARDS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72000"/>
          </a:xfrm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endParaRPr lang="es-ES" dirty="0" smtClean="0"/>
          </a:p>
          <a:p>
            <a:pPr algn="ctr">
              <a:buFont typeface="Wingdings 2" pitchFamily="18" charset="2"/>
              <a:buNone/>
            </a:pPr>
            <a:endParaRPr lang="es-ES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Teachers</a:t>
            </a:r>
            <a:r>
              <a:rPr lang="es-ES" sz="2800" dirty="0" smtClean="0"/>
              <a:t> training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Maintenance</a:t>
            </a:r>
            <a:endParaRPr lang="es-ES" sz="2800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err="1" smtClean="0"/>
              <a:t>Didactic</a:t>
            </a:r>
            <a:r>
              <a:rPr lang="es-ES" sz="2800" dirty="0" smtClean="0"/>
              <a:t> </a:t>
            </a:r>
            <a:r>
              <a:rPr lang="es-ES" sz="2800" dirty="0" err="1" smtClean="0"/>
              <a:t>Programmes</a:t>
            </a:r>
            <a:r>
              <a:rPr lang="es-ES" sz="2800" dirty="0" smtClean="0"/>
              <a:t> are </a:t>
            </a:r>
            <a:r>
              <a:rPr lang="es-ES" sz="2800" dirty="0" err="1" smtClean="0"/>
              <a:t>shared</a:t>
            </a:r>
            <a:endParaRPr lang="es-ES" sz="2800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r>
              <a:rPr lang="es-ES" sz="2800" dirty="0" smtClean="0"/>
              <a:t>Digital </a:t>
            </a:r>
            <a:r>
              <a:rPr lang="es-ES" sz="2800" dirty="0" err="1" smtClean="0"/>
              <a:t>Resource</a:t>
            </a:r>
            <a:r>
              <a:rPr lang="es-ES" sz="2800" dirty="0" smtClean="0"/>
              <a:t> Storage  online.</a:t>
            </a:r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endParaRPr lang="es-ES" sz="2800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endParaRPr lang="es-ES" sz="2800" dirty="0" smtClean="0"/>
          </a:p>
          <a:p>
            <a:pPr algn="just">
              <a:lnSpc>
                <a:spcPct val="90000"/>
              </a:lnSpc>
              <a:buSzPct val="75000"/>
              <a:buFont typeface="Wingdings" pitchFamily="2" charset="2"/>
              <a:buChar char=""/>
            </a:pP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360000"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48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hlinkClick r:id="rId2"/>
              </a:rPr>
              <a:t>WEBSITE </a:t>
            </a:r>
            <a:endParaRPr lang="es-ES_tradnl" sz="48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 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 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dirty="0" smtClean="0"/>
              <a:t>INFORMATION  OF THE SCHOOL LIFE AND ORGANISATION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dirty="0" smtClean="0"/>
              <a:t>EDUCATIVE  RESOURCES FOR FAMILIES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dirty="0" smtClean="0"/>
              <a:t>BUILDING OUR IDENTITY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s-ES" sz="2800" dirty="0" smtClean="0"/>
              <a:t>AWARDS AT NATIONAL  LEVEL </a:t>
            </a:r>
          </a:p>
          <a:p>
            <a:pPr marL="341313" indent="-341313" algn="just" fontAlgn="auto">
              <a:lnSpc>
                <a:spcPct val="90000"/>
              </a:lnSpc>
              <a:spcAft>
                <a:spcPts val="0"/>
              </a:spcAft>
              <a:buSzPct val="7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513</TotalTime>
  <Words>516</Words>
  <Application>Microsoft Office PowerPoint</Application>
  <PresentationFormat>Presentación en pantalla (4:3)</PresentationFormat>
  <Paragraphs>133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Perspectiva</vt:lpstr>
      <vt:lpstr>I.C.T. IN ALAMEDA DE LA SAGRA OUR SCHOOL</vt:lpstr>
      <vt:lpstr>I.C.T. IN ALAMEDA DE LA SAGRA  RESOURCES </vt:lpstr>
      <vt:lpstr>I.C.T. IN ALAMEDA DE LA SAGRA  ORGANISATION </vt:lpstr>
      <vt:lpstr>I.C.T. IN ALAMEDA DE LA SAGRA  PROBLEMS </vt:lpstr>
      <vt:lpstr>Presentación de PowerPoint</vt:lpstr>
      <vt:lpstr>ALTHIA</vt:lpstr>
      <vt:lpstr>SCHOOL 2.0 - ESCUELA 2.0</vt:lpstr>
      <vt:lpstr>DIGITAL  BOARDS</vt:lpstr>
      <vt:lpstr>WEBSITE </vt:lpstr>
      <vt:lpstr>SCHOOL RADIOSTATION </vt:lpstr>
      <vt:lpstr>SCHOOL RADIOSTATION </vt:lpstr>
      <vt:lpstr>MANAGEMENT SOFTWARE</vt:lpstr>
      <vt:lpstr>TRAINING-INNOVATION</vt:lpstr>
      <vt:lpstr>FAMILIES AND ICT</vt:lpstr>
      <vt:lpstr>Benefits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COMPETENCIA  TICD  (tratamiento de la información y competencia digital) EN NUESTRO CENTRO</dc:title>
  <cp:lastModifiedBy>Hermes</cp:lastModifiedBy>
  <cp:revision>125</cp:revision>
  <dcterms:modified xsi:type="dcterms:W3CDTF">2016-01-26T10:14:44Z</dcterms:modified>
</cp:coreProperties>
</file>