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8" d="100"/>
          <a:sy n="98" d="100"/>
        </p:scale>
        <p:origin x="-768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7F45-5B27-498E-8E76-A14C9C36E26E}" type="datetimeFigureOut">
              <a:rPr lang="fi-FI" smtClean="0"/>
              <a:t>24.10.2013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18F4E-16D4-426D-8CD6-D8B024266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3649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7F45-5B27-498E-8E76-A14C9C36E26E}" type="datetimeFigureOut">
              <a:rPr lang="fi-FI" smtClean="0"/>
              <a:t>24.10.2013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18F4E-16D4-426D-8CD6-D8B024266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1324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7F45-5B27-498E-8E76-A14C9C36E26E}" type="datetimeFigureOut">
              <a:rPr lang="fi-FI" smtClean="0"/>
              <a:t>24.10.2013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18F4E-16D4-426D-8CD6-D8B024266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7686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sältö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1"/>
          <p:cNvSpPr>
            <a:spLocks noGrp="1"/>
          </p:cNvSpPr>
          <p:nvPr>
            <p:ph type="ctrTitle"/>
          </p:nvPr>
        </p:nvSpPr>
        <p:spPr>
          <a:xfrm>
            <a:off x="431371" y="764704"/>
            <a:ext cx="10363200" cy="936104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5A8C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1" name="Tekstin paikkamerkki 2"/>
          <p:cNvSpPr>
            <a:spLocks noGrp="1"/>
          </p:cNvSpPr>
          <p:nvPr>
            <p:ph type="body" idx="10"/>
          </p:nvPr>
        </p:nvSpPr>
        <p:spPr>
          <a:xfrm>
            <a:off x="431371" y="1844824"/>
            <a:ext cx="10369152" cy="3600400"/>
          </a:xfrm>
          <a:prstGeom prst="rect">
            <a:avLst/>
          </a:prstGeom>
        </p:spPr>
        <p:txBody>
          <a:bodyPr anchor="t"/>
          <a:lstStyle>
            <a:lvl1pPr marL="285750" indent="-285750">
              <a:buFont typeface="Arial"/>
              <a:buChar char="•"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280053" y="6237312"/>
            <a:ext cx="1453952" cy="404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23.10.2013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734005" y="6237312"/>
            <a:ext cx="5570240" cy="404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JAMK/TEC Jukka Lerkkanen ja Virva-Liisa Pekkarinen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372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7F45-5B27-498E-8E76-A14C9C36E26E}" type="datetimeFigureOut">
              <a:rPr lang="fi-FI" smtClean="0"/>
              <a:t>24.10.2013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18F4E-16D4-426D-8CD6-D8B024266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940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7F45-5B27-498E-8E76-A14C9C36E26E}" type="datetimeFigureOut">
              <a:rPr lang="fi-FI" smtClean="0"/>
              <a:t>24.10.2013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18F4E-16D4-426D-8CD6-D8B024266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4695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7F45-5B27-498E-8E76-A14C9C36E26E}" type="datetimeFigureOut">
              <a:rPr lang="fi-FI" smtClean="0"/>
              <a:t>24.10.2013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18F4E-16D4-426D-8CD6-D8B024266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4922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7F45-5B27-498E-8E76-A14C9C36E26E}" type="datetimeFigureOut">
              <a:rPr lang="fi-FI" smtClean="0"/>
              <a:t>24.10.2013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18F4E-16D4-426D-8CD6-D8B024266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5584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7F45-5B27-498E-8E76-A14C9C36E26E}" type="datetimeFigureOut">
              <a:rPr lang="fi-FI" smtClean="0"/>
              <a:t>24.10.2013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18F4E-16D4-426D-8CD6-D8B024266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5474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7F45-5B27-498E-8E76-A14C9C36E26E}" type="datetimeFigureOut">
              <a:rPr lang="fi-FI" smtClean="0"/>
              <a:t>24.10.2013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18F4E-16D4-426D-8CD6-D8B024266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0605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7F45-5B27-498E-8E76-A14C9C36E26E}" type="datetimeFigureOut">
              <a:rPr lang="fi-FI" smtClean="0"/>
              <a:t>24.10.2013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18F4E-16D4-426D-8CD6-D8B024266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6213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7F45-5B27-498E-8E76-A14C9C36E26E}" type="datetimeFigureOut">
              <a:rPr lang="fi-FI" smtClean="0"/>
              <a:t>24.10.2013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18F4E-16D4-426D-8CD6-D8B024266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5804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27F45-5B27-498E-8E76-A14C9C36E26E}" type="datetimeFigureOut">
              <a:rPr lang="fi-FI" smtClean="0"/>
              <a:t>24.10.2013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18F4E-16D4-426D-8CD6-D8B024266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6625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Brief</a:t>
            </a:r>
            <a:r>
              <a:rPr lang="fi-FI" dirty="0" smtClean="0"/>
              <a:t> </a:t>
            </a:r>
            <a:r>
              <a:rPr lang="fi-FI" dirty="0" err="1" smtClean="0"/>
              <a:t>survey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Malmö 24.10.2013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10078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Survey</a:t>
            </a:r>
            <a:r>
              <a:rPr lang="fi-FI" dirty="0" smtClean="0"/>
              <a:t> 1/2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fi-FI" sz="3200" dirty="0"/>
              <a:t>BASIC INFORMATION</a:t>
            </a:r>
          </a:p>
          <a:p>
            <a:r>
              <a:rPr lang="fi-FI" sz="3200" dirty="0" err="1"/>
              <a:t>What</a:t>
            </a:r>
            <a:r>
              <a:rPr lang="fi-FI" sz="3200" dirty="0"/>
              <a:t> is </a:t>
            </a:r>
            <a:r>
              <a:rPr lang="fi-FI" sz="3200" dirty="0" err="1"/>
              <a:t>the</a:t>
            </a:r>
            <a:r>
              <a:rPr lang="fi-FI" sz="3200" dirty="0"/>
              <a:t> </a:t>
            </a:r>
            <a:r>
              <a:rPr lang="fi-FI" sz="3200" dirty="0" err="1"/>
              <a:t>name</a:t>
            </a:r>
            <a:r>
              <a:rPr lang="fi-FI" sz="3200" dirty="0"/>
              <a:t> of </a:t>
            </a:r>
            <a:r>
              <a:rPr lang="fi-FI" sz="3200" dirty="0" err="1"/>
              <a:t>your</a:t>
            </a:r>
            <a:r>
              <a:rPr lang="fi-FI" sz="3200" dirty="0"/>
              <a:t> </a:t>
            </a:r>
            <a:r>
              <a:rPr lang="fi-FI" sz="3200" dirty="0" err="1"/>
              <a:t>educational</a:t>
            </a:r>
            <a:r>
              <a:rPr lang="fi-FI" sz="3200" dirty="0"/>
              <a:t> </a:t>
            </a:r>
            <a:r>
              <a:rPr lang="fi-FI" sz="3200" dirty="0" err="1"/>
              <a:t>institute</a:t>
            </a:r>
            <a:r>
              <a:rPr lang="fi-FI" sz="3200" dirty="0"/>
              <a:t>?</a:t>
            </a:r>
          </a:p>
          <a:p>
            <a:r>
              <a:rPr lang="fi-FI" sz="3200" dirty="0"/>
              <a:t>How </a:t>
            </a:r>
            <a:r>
              <a:rPr lang="fi-FI" sz="3200" dirty="0" err="1"/>
              <a:t>wide</a:t>
            </a:r>
            <a:r>
              <a:rPr lang="fi-FI" sz="3200" dirty="0"/>
              <a:t> (in ECTS </a:t>
            </a:r>
            <a:r>
              <a:rPr lang="fi-FI" sz="3200" dirty="0" err="1"/>
              <a:t>credits</a:t>
            </a:r>
            <a:r>
              <a:rPr lang="fi-FI" sz="3200" dirty="0"/>
              <a:t>) is </a:t>
            </a:r>
            <a:r>
              <a:rPr lang="fi-FI" sz="3200" dirty="0" err="1"/>
              <a:t>your</a:t>
            </a:r>
            <a:r>
              <a:rPr lang="fi-FI" sz="3200" dirty="0"/>
              <a:t> </a:t>
            </a:r>
            <a:r>
              <a:rPr lang="fi-FI" sz="3200" dirty="0" err="1"/>
              <a:t>education</a:t>
            </a:r>
            <a:r>
              <a:rPr lang="fi-FI" sz="3200" dirty="0"/>
              <a:t>?</a:t>
            </a:r>
          </a:p>
          <a:p>
            <a:r>
              <a:rPr lang="fi-FI" sz="3200" dirty="0" err="1"/>
              <a:t>What</a:t>
            </a:r>
            <a:r>
              <a:rPr lang="fi-FI" sz="3200" dirty="0"/>
              <a:t> </a:t>
            </a:r>
            <a:r>
              <a:rPr lang="fi-FI" sz="3200" dirty="0" err="1"/>
              <a:t>kind</a:t>
            </a:r>
            <a:r>
              <a:rPr lang="fi-FI" sz="3200" dirty="0"/>
              <a:t> of </a:t>
            </a:r>
            <a:r>
              <a:rPr lang="fi-FI" sz="3200" dirty="0" err="1"/>
              <a:t>education</a:t>
            </a:r>
            <a:r>
              <a:rPr lang="fi-FI" sz="3200" dirty="0"/>
              <a:t> </a:t>
            </a:r>
            <a:r>
              <a:rPr lang="fi-FI" sz="3200" dirty="0" err="1"/>
              <a:t>you</a:t>
            </a:r>
            <a:r>
              <a:rPr lang="fi-FI" sz="3200" dirty="0"/>
              <a:t> </a:t>
            </a:r>
            <a:r>
              <a:rPr lang="fi-FI" sz="3200" dirty="0" err="1"/>
              <a:t>provide</a:t>
            </a:r>
            <a:r>
              <a:rPr lang="fi-FI" sz="3200" dirty="0"/>
              <a:t>? (</a:t>
            </a:r>
            <a:r>
              <a:rPr lang="fi-FI" sz="3200" dirty="0" err="1"/>
              <a:t>full</a:t>
            </a:r>
            <a:r>
              <a:rPr lang="fi-FI" sz="3200" dirty="0"/>
              <a:t> </a:t>
            </a:r>
            <a:r>
              <a:rPr lang="fi-FI" sz="3200" dirty="0" err="1"/>
              <a:t>time</a:t>
            </a:r>
            <a:r>
              <a:rPr lang="fi-FI" sz="3200" dirty="0"/>
              <a:t>, </a:t>
            </a:r>
            <a:r>
              <a:rPr lang="fi-FI" sz="3200" dirty="0" err="1"/>
              <a:t>part</a:t>
            </a:r>
            <a:r>
              <a:rPr lang="fi-FI" sz="3200" dirty="0"/>
              <a:t> </a:t>
            </a:r>
            <a:r>
              <a:rPr lang="fi-FI" sz="3200" dirty="0" err="1"/>
              <a:t>time</a:t>
            </a:r>
            <a:r>
              <a:rPr lang="fi-FI" sz="3200" dirty="0"/>
              <a:t>, </a:t>
            </a:r>
            <a:r>
              <a:rPr lang="fi-FI" sz="3200" dirty="0" err="1"/>
              <a:t>distant</a:t>
            </a:r>
            <a:r>
              <a:rPr lang="fi-FI" sz="3200" dirty="0"/>
              <a:t> </a:t>
            </a:r>
            <a:r>
              <a:rPr lang="fi-FI" sz="3200" dirty="0" err="1"/>
              <a:t>learning</a:t>
            </a:r>
            <a:r>
              <a:rPr lang="fi-FI" sz="3200" dirty="0"/>
              <a:t>, </a:t>
            </a:r>
            <a:r>
              <a:rPr lang="fi-FI" sz="3200" dirty="0" err="1"/>
              <a:t>blended</a:t>
            </a:r>
            <a:r>
              <a:rPr lang="fi-FI" sz="3200" dirty="0"/>
              <a:t>…)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i-FI" smtClean="0"/>
              <a:t>23.10.2013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 smtClean="0"/>
              <a:t>JAMK/TEC Jukka Lerkkanen ja Virva-Liisa Pekkarinen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19579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Survey</a:t>
            </a:r>
            <a:r>
              <a:rPr lang="fi-FI" dirty="0" smtClean="0"/>
              <a:t> 2/2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sz="2000" dirty="0"/>
              <a:t>THEORY AND PRACTISE</a:t>
            </a:r>
          </a:p>
          <a:p>
            <a:r>
              <a:rPr lang="fi-FI" sz="2000" dirty="0" err="1"/>
              <a:t>Describe</a:t>
            </a:r>
            <a:r>
              <a:rPr lang="fi-FI" sz="2000" dirty="0"/>
              <a:t> </a:t>
            </a:r>
            <a:r>
              <a:rPr lang="fi-FI" sz="2000" dirty="0" err="1"/>
              <a:t>following</a:t>
            </a:r>
            <a:r>
              <a:rPr lang="fi-FI" sz="2000" dirty="0"/>
              <a:t> </a:t>
            </a:r>
            <a:r>
              <a:rPr lang="fi-FI" sz="2000" dirty="0" err="1"/>
              <a:t>information</a:t>
            </a:r>
            <a:r>
              <a:rPr lang="fi-FI" sz="2000" dirty="0"/>
              <a:t> </a:t>
            </a:r>
            <a:r>
              <a:rPr lang="fi-FI" sz="2000" dirty="0" err="1"/>
              <a:t>from</a:t>
            </a:r>
            <a:r>
              <a:rPr lang="fi-FI" sz="2000" dirty="0"/>
              <a:t> </a:t>
            </a:r>
            <a:r>
              <a:rPr lang="fi-FI" sz="2000" dirty="0" err="1"/>
              <a:t>every</a:t>
            </a:r>
            <a:r>
              <a:rPr lang="fi-FI" sz="2000" dirty="0"/>
              <a:t> </a:t>
            </a:r>
            <a:r>
              <a:rPr lang="fi-FI" sz="2000" dirty="0" err="1"/>
              <a:t>study</a:t>
            </a:r>
            <a:r>
              <a:rPr lang="fi-FI" sz="2000" dirty="0"/>
              <a:t> </a:t>
            </a:r>
            <a:r>
              <a:rPr lang="fi-FI" sz="2000" dirty="0" err="1"/>
              <a:t>units</a:t>
            </a:r>
            <a:r>
              <a:rPr lang="fi-FI" sz="2000" dirty="0"/>
              <a:t> / </a:t>
            </a:r>
            <a:r>
              <a:rPr lang="fi-FI" sz="2000" dirty="0" err="1"/>
              <a:t>courses</a:t>
            </a:r>
            <a:r>
              <a:rPr lang="fi-FI" sz="2000" dirty="0"/>
              <a:t> </a:t>
            </a:r>
            <a:r>
              <a:rPr lang="fi-FI" sz="2000" dirty="0" err="1"/>
              <a:t>where</a:t>
            </a:r>
            <a:r>
              <a:rPr lang="fi-FI" sz="2000" dirty="0"/>
              <a:t> </a:t>
            </a:r>
            <a:r>
              <a:rPr lang="fi-FI" sz="2000" dirty="0" err="1"/>
              <a:t>the</a:t>
            </a:r>
            <a:r>
              <a:rPr lang="fi-FI" sz="2000" dirty="0"/>
              <a:t> </a:t>
            </a:r>
            <a:r>
              <a:rPr lang="fi-FI" sz="2000" dirty="0" err="1"/>
              <a:t>practises</a:t>
            </a:r>
            <a:r>
              <a:rPr lang="fi-FI" sz="2000" dirty="0"/>
              <a:t> </a:t>
            </a:r>
            <a:r>
              <a:rPr lang="fi-FI" sz="2000" dirty="0" err="1"/>
              <a:t>have</a:t>
            </a:r>
            <a:r>
              <a:rPr lang="fi-FI" sz="2000" dirty="0"/>
              <a:t> a </a:t>
            </a:r>
            <a:r>
              <a:rPr lang="fi-FI" sz="2000" dirty="0" err="1"/>
              <a:t>remarkable</a:t>
            </a:r>
            <a:r>
              <a:rPr lang="fi-FI" sz="2000" dirty="0"/>
              <a:t> </a:t>
            </a:r>
            <a:r>
              <a:rPr lang="fi-FI" sz="2000" dirty="0" err="1"/>
              <a:t>part</a:t>
            </a:r>
            <a:endParaRPr lang="fi-FI" sz="2000" dirty="0"/>
          </a:p>
          <a:p>
            <a:pPr marL="914400" lvl="1" indent="-457200">
              <a:buFontTx/>
              <a:buChar char="-"/>
            </a:pPr>
            <a:r>
              <a:rPr lang="fi-FI" sz="2000" dirty="0" err="1"/>
              <a:t>the</a:t>
            </a:r>
            <a:r>
              <a:rPr lang="fi-FI" sz="2000" dirty="0"/>
              <a:t> </a:t>
            </a:r>
            <a:r>
              <a:rPr lang="fi-FI" sz="2000" dirty="0" err="1"/>
              <a:t>name</a:t>
            </a:r>
            <a:r>
              <a:rPr lang="fi-FI" sz="2000" dirty="0"/>
              <a:t> of </a:t>
            </a:r>
            <a:r>
              <a:rPr lang="fi-FI" sz="2000" dirty="0" err="1"/>
              <a:t>study</a:t>
            </a:r>
            <a:r>
              <a:rPr lang="fi-FI" sz="2000" dirty="0"/>
              <a:t> </a:t>
            </a:r>
            <a:r>
              <a:rPr lang="fi-FI" sz="2000" dirty="0" err="1"/>
              <a:t>unit</a:t>
            </a:r>
            <a:r>
              <a:rPr lang="fi-FI" sz="2000" dirty="0"/>
              <a:t>/ </a:t>
            </a:r>
            <a:r>
              <a:rPr lang="fi-FI" sz="2000" dirty="0" err="1"/>
              <a:t>course</a:t>
            </a:r>
            <a:endParaRPr lang="fi-FI" sz="2000" dirty="0"/>
          </a:p>
          <a:p>
            <a:pPr marL="914400" lvl="1" indent="-457200">
              <a:buFontTx/>
              <a:buChar char="-"/>
            </a:pPr>
            <a:r>
              <a:rPr lang="fi-FI" sz="2000" dirty="0"/>
              <a:t>How </a:t>
            </a:r>
            <a:r>
              <a:rPr lang="fi-FI" sz="2000" dirty="0" err="1"/>
              <a:t>many</a:t>
            </a:r>
            <a:r>
              <a:rPr lang="fi-FI" sz="2000" dirty="0"/>
              <a:t> ECTS </a:t>
            </a:r>
            <a:r>
              <a:rPr lang="fi-FI" sz="2000" dirty="0" err="1"/>
              <a:t>credits</a:t>
            </a:r>
            <a:r>
              <a:rPr lang="fi-FI" sz="2000" dirty="0"/>
              <a:t> it </a:t>
            </a:r>
            <a:r>
              <a:rPr lang="fi-FI" sz="2000" dirty="0" err="1"/>
              <a:t>last</a:t>
            </a:r>
            <a:r>
              <a:rPr lang="fi-FI" sz="2000" dirty="0"/>
              <a:t>?</a:t>
            </a:r>
          </a:p>
          <a:p>
            <a:pPr marL="914400" lvl="1" indent="-457200">
              <a:buFontTx/>
              <a:buChar char="-"/>
            </a:pPr>
            <a:r>
              <a:rPr lang="fi-FI" sz="2000" dirty="0" err="1"/>
              <a:t>What</a:t>
            </a:r>
            <a:r>
              <a:rPr lang="fi-FI" sz="2000" dirty="0"/>
              <a:t> </a:t>
            </a:r>
            <a:r>
              <a:rPr lang="fi-FI" sz="2000" dirty="0" err="1"/>
              <a:t>are</a:t>
            </a:r>
            <a:r>
              <a:rPr lang="fi-FI" sz="2000" dirty="0"/>
              <a:t> </a:t>
            </a:r>
            <a:r>
              <a:rPr lang="fi-FI" sz="2000" dirty="0" smtClean="0"/>
              <a:t>the </a:t>
            </a:r>
            <a:r>
              <a:rPr lang="fi-FI" sz="2000" dirty="0" err="1" smtClean="0"/>
              <a:t>learning</a:t>
            </a:r>
            <a:r>
              <a:rPr lang="fi-FI" sz="2000" dirty="0" smtClean="0"/>
              <a:t> </a:t>
            </a:r>
            <a:r>
              <a:rPr lang="fi-FI" sz="2000" dirty="0" err="1" smtClean="0"/>
              <a:t>outcomes</a:t>
            </a:r>
            <a:r>
              <a:rPr lang="fi-FI" sz="2000" dirty="0" smtClean="0"/>
              <a:t> of </a:t>
            </a:r>
            <a:r>
              <a:rPr lang="fi-FI" sz="2000" dirty="0" err="1"/>
              <a:t>this</a:t>
            </a:r>
            <a:r>
              <a:rPr lang="fi-FI" sz="2000" dirty="0"/>
              <a:t> </a:t>
            </a:r>
            <a:r>
              <a:rPr lang="fi-FI" sz="2000" dirty="0" err="1"/>
              <a:t>study</a:t>
            </a:r>
            <a:r>
              <a:rPr lang="fi-FI" sz="2000" dirty="0"/>
              <a:t> </a:t>
            </a:r>
            <a:r>
              <a:rPr lang="fi-FI" sz="2000" dirty="0" err="1"/>
              <a:t>unit/course</a:t>
            </a:r>
            <a:r>
              <a:rPr lang="fi-FI" sz="2000" dirty="0"/>
              <a:t>?</a:t>
            </a:r>
          </a:p>
          <a:p>
            <a:pPr marL="914400" lvl="1" indent="-457200">
              <a:buFontTx/>
              <a:buChar char="-"/>
            </a:pPr>
            <a:r>
              <a:rPr lang="fi-FI" sz="2000" dirty="0" err="1"/>
              <a:t>What</a:t>
            </a:r>
            <a:r>
              <a:rPr lang="fi-FI" sz="2000" dirty="0"/>
              <a:t> </a:t>
            </a:r>
            <a:r>
              <a:rPr lang="fi-FI" sz="2000" dirty="0" err="1"/>
              <a:t>are</a:t>
            </a:r>
            <a:r>
              <a:rPr lang="fi-FI" sz="2000" dirty="0"/>
              <a:t> </a:t>
            </a:r>
            <a:r>
              <a:rPr lang="fi-FI" sz="2000" dirty="0" err="1"/>
              <a:t>the</a:t>
            </a:r>
            <a:r>
              <a:rPr lang="fi-FI" sz="2000" dirty="0"/>
              <a:t> </a:t>
            </a:r>
            <a:r>
              <a:rPr lang="fi-FI" sz="2000" dirty="0" err="1"/>
              <a:t>learning</a:t>
            </a:r>
            <a:r>
              <a:rPr lang="fi-FI" sz="2000" dirty="0"/>
              <a:t> </a:t>
            </a:r>
            <a:r>
              <a:rPr lang="fi-FI" sz="2000" dirty="0" err="1"/>
              <a:t>tasks</a:t>
            </a:r>
            <a:r>
              <a:rPr lang="fi-FI" sz="2000" dirty="0"/>
              <a:t> </a:t>
            </a:r>
            <a:r>
              <a:rPr lang="fi-FI" sz="2000" dirty="0" err="1"/>
              <a:t>during</a:t>
            </a:r>
            <a:r>
              <a:rPr lang="fi-FI" sz="2000" dirty="0"/>
              <a:t> </a:t>
            </a:r>
            <a:r>
              <a:rPr lang="fi-FI" sz="2000" dirty="0" err="1"/>
              <a:t>this</a:t>
            </a:r>
            <a:r>
              <a:rPr lang="fi-FI" sz="2000" dirty="0"/>
              <a:t> </a:t>
            </a:r>
            <a:r>
              <a:rPr lang="fi-FI" sz="2000" dirty="0" err="1"/>
              <a:t>study</a:t>
            </a:r>
            <a:r>
              <a:rPr lang="fi-FI" sz="2000" dirty="0"/>
              <a:t> </a:t>
            </a:r>
            <a:r>
              <a:rPr lang="fi-FI" sz="2000" dirty="0" err="1"/>
              <a:t>unit</a:t>
            </a:r>
            <a:r>
              <a:rPr lang="fi-FI" sz="2000" dirty="0"/>
              <a:t>/</a:t>
            </a:r>
            <a:r>
              <a:rPr lang="fi-FI" sz="2000" dirty="0" err="1"/>
              <a:t>course</a:t>
            </a:r>
            <a:r>
              <a:rPr lang="fi-FI" sz="2000" dirty="0"/>
              <a:t>?</a:t>
            </a:r>
          </a:p>
          <a:p>
            <a:pPr marL="914400" lvl="1" indent="-457200">
              <a:buFontTx/>
              <a:buChar char="-"/>
            </a:pPr>
            <a:r>
              <a:rPr lang="fi-FI" sz="2000" dirty="0" err="1"/>
              <a:t>What</a:t>
            </a:r>
            <a:r>
              <a:rPr lang="fi-FI" sz="2000" dirty="0"/>
              <a:t> is </a:t>
            </a:r>
            <a:r>
              <a:rPr lang="fi-FI" sz="2000" dirty="0" err="1"/>
              <a:t>relation</a:t>
            </a:r>
            <a:r>
              <a:rPr lang="fi-FI" sz="2000" dirty="0"/>
              <a:t> </a:t>
            </a:r>
            <a:r>
              <a:rPr lang="fi-FI" sz="2000" dirty="0" err="1"/>
              <a:t>between</a:t>
            </a:r>
            <a:r>
              <a:rPr lang="fi-FI" sz="2000" dirty="0"/>
              <a:t> </a:t>
            </a:r>
            <a:r>
              <a:rPr lang="fi-FI" sz="2000" dirty="0" err="1" smtClean="0"/>
              <a:t>theory</a:t>
            </a:r>
            <a:r>
              <a:rPr lang="fi-FI" sz="2000" dirty="0" smtClean="0"/>
              <a:t>, </a:t>
            </a:r>
            <a:r>
              <a:rPr lang="fi-FI" sz="2000" dirty="0" err="1" smtClean="0"/>
              <a:t>model</a:t>
            </a:r>
            <a:r>
              <a:rPr lang="fi-FI" sz="2000" dirty="0"/>
              <a:t>, </a:t>
            </a:r>
            <a:r>
              <a:rPr lang="fi-FI" sz="2000" dirty="0" err="1"/>
              <a:t>methods</a:t>
            </a:r>
            <a:r>
              <a:rPr lang="fi-FI" sz="2000" dirty="0"/>
              <a:t> and </a:t>
            </a:r>
            <a:r>
              <a:rPr lang="fi-FI" sz="2000" dirty="0" err="1"/>
              <a:t>practise</a:t>
            </a:r>
            <a:r>
              <a:rPr lang="fi-FI" sz="2000" dirty="0"/>
              <a:t> in </a:t>
            </a:r>
            <a:r>
              <a:rPr lang="fi-FI" sz="2000" dirty="0" err="1"/>
              <a:t>this</a:t>
            </a:r>
            <a:r>
              <a:rPr lang="fi-FI" sz="2000" dirty="0"/>
              <a:t> </a:t>
            </a:r>
            <a:r>
              <a:rPr lang="fi-FI" sz="2000" dirty="0" err="1"/>
              <a:t>study</a:t>
            </a:r>
            <a:r>
              <a:rPr lang="fi-FI" sz="2000" dirty="0"/>
              <a:t> </a:t>
            </a:r>
            <a:r>
              <a:rPr lang="fi-FI" sz="2000" dirty="0" err="1"/>
              <a:t>unit/course</a:t>
            </a:r>
            <a:r>
              <a:rPr lang="fi-FI" sz="2000" dirty="0" smtClean="0"/>
              <a:t>? (Inside and outside)</a:t>
            </a:r>
            <a:endParaRPr lang="fi-FI" sz="2000" dirty="0"/>
          </a:p>
          <a:p>
            <a:pPr marL="914400" lvl="1" indent="-457200">
              <a:buFontTx/>
              <a:buChar char="-"/>
            </a:pPr>
            <a:r>
              <a:rPr lang="fi-FI" sz="2000" dirty="0"/>
              <a:t>How </a:t>
            </a:r>
            <a:r>
              <a:rPr lang="fi-FI" sz="2000" dirty="0" err="1"/>
              <a:t>do</a:t>
            </a:r>
            <a:r>
              <a:rPr lang="fi-FI" sz="2000" dirty="0"/>
              <a:t> </a:t>
            </a:r>
            <a:r>
              <a:rPr lang="fi-FI" sz="2000" dirty="0" err="1"/>
              <a:t>you</a:t>
            </a:r>
            <a:r>
              <a:rPr lang="fi-FI" sz="2000" dirty="0"/>
              <a:t> </a:t>
            </a:r>
            <a:r>
              <a:rPr lang="fi-FI" sz="2000" dirty="0" err="1"/>
              <a:t>evaluate</a:t>
            </a:r>
            <a:r>
              <a:rPr lang="fi-FI" sz="2000" dirty="0"/>
              <a:t> (</a:t>
            </a:r>
            <a:r>
              <a:rPr lang="fi-FI" sz="2000" dirty="0" err="1"/>
              <a:t>criteria</a:t>
            </a:r>
            <a:r>
              <a:rPr lang="fi-FI" sz="2000" dirty="0"/>
              <a:t>) </a:t>
            </a:r>
            <a:r>
              <a:rPr lang="fi-FI" sz="2000" dirty="0" err="1"/>
              <a:t>this</a:t>
            </a:r>
            <a:r>
              <a:rPr lang="fi-FI" sz="2000" dirty="0"/>
              <a:t> </a:t>
            </a:r>
            <a:r>
              <a:rPr lang="fi-FI" sz="2000" dirty="0" err="1"/>
              <a:t>study</a:t>
            </a:r>
            <a:r>
              <a:rPr lang="fi-FI" sz="2000" dirty="0"/>
              <a:t> </a:t>
            </a:r>
            <a:r>
              <a:rPr lang="fi-FI" sz="2000" dirty="0" err="1"/>
              <a:t>unit/course</a:t>
            </a:r>
            <a:r>
              <a:rPr lang="fi-FI" sz="2000" dirty="0"/>
              <a:t>?</a:t>
            </a:r>
          </a:p>
          <a:p>
            <a:pPr marL="914400" lvl="1" indent="-457200">
              <a:buFontTx/>
              <a:buChar char="-"/>
            </a:pPr>
            <a:r>
              <a:rPr lang="fi-FI" sz="2000" dirty="0" err="1"/>
              <a:t>What</a:t>
            </a:r>
            <a:r>
              <a:rPr lang="fi-FI" sz="2000" dirty="0"/>
              <a:t> is the </a:t>
            </a:r>
            <a:r>
              <a:rPr lang="fi-FI" sz="2000" dirty="0" err="1"/>
              <a:t>study</a:t>
            </a:r>
            <a:r>
              <a:rPr lang="fi-FI" sz="2000" dirty="0"/>
              <a:t> </a:t>
            </a:r>
            <a:r>
              <a:rPr lang="fi-FI" sz="2000" dirty="0" err="1"/>
              <a:t>module</a:t>
            </a:r>
            <a:r>
              <a:rPr lang="fi-FI" sz="2000" dirty="0"/>
              <a:t> </a:t>
            </a:r>
            <a:r>
              <a:rPr lang="fi-FI" sz="2000" dirty="0" err="1"/>
              <a:t>where</a:t>
            </a:r>
            <a:r>
              <a:rPr lang="fi-FI" sz="2000" dirty="0"/>
              <a:t> </a:t>
            </a:r>
            <a:r>
              <a:rPr lang="fi-FI" sz="2000" dirty="0" err="1"/>
              <a:t>this</a:t>
            </a:r>
            <a:r>
              <a:rPr lang="fi-FI" sz="2000" dirty="0"/>
              <a:t> </a:t>
            </a:r>
            <a:r>
              <a:rPr lang="fi-FI" sz="2000" dirty="0" err="1"/>
              <a:t>study</a:t>
            </a:r>
            <a:r>
              <a:rPr lang="fi-FI" sz="2000" dirty="0"/>
              <a:t> </a:t>
            </a:r>
            <a:r>
              <a:rPr lang="fi-FI" sz="2000" dirty="0" err="1"/>
              <a:t>unit/course</a:t>
            </a:r>
            <a:r>
              <a:rPr lang="fi-FI" sz="2000" dirty="0"/>
              <a:t> </a:t>
            </a:r>
            <a:r>
              <a:rPr lang="fi-FI" sz="2000" dirty="0" err="1"/>
              <a:t>belongs</a:t>
            </a:r>
            <a:r>
              <a:rPr lang="fi-FI" sz="2000" dirty="0" smtClean="0"/>
              <a:t>?</a:t>
            </a:r>
          </a:p>
          <a:p>
            <a:pPr marL="914400" lvl="1" indent="-457200">
              <a:buFontTx/>
              <a:buChar char="-"/>
            </a:pPr>
            <a:r>
              <a:rPr lang="fi-FI" sz="2000" dirty="0" err="1" smtClean="0"/>
              <a:t>What</a:t>
            </a:r>
            <a:r>
              <a:rPr lang="fi-FI" sz="2000" dirty="0" smtClean="0"/>
              <a:t> </a:t>
            </a:r>
            <a:r>
              <a:rPr lang="fi-FI" sz="2000" dirty="0" err="1" smtClean="0"/>
              <a:t>are</a:t>
            </a:r>
            <a:r>
              <a:rPr lang="fi-FI" sz="2000" dirty="0" smtClean="0"/>
              <a:t> the </a:t>
            </a:r>
            <a:r>
              <a:rPr lang="fi-FI" sz="2000" dirty="0" err="1" smtClean="0"/>
              <a:t>strengths</a:t>
            </a:r>
            <a:r>
              <a:rPr lang="fi-FI" sz="2000" dirty="0" smtClean="0"/>
              <a:t> and </a:t>
            </a:r>
            <a:r>
              <a:rPr lang="fi-FI" sz="2000" dirty="0" err="1" smtClean="0"/>
              <a:t>weakness</a:t>
            </a:r>
            <a:r>
              <a:rPr lang="fi-FI" sz="2000" dirty="0" smtClean="0"/>
              <a:t> of </a:t>
            </a:r>
            <a:r>
              <a:rPr lang="fi-FI" sz="2000" dirty="0" err="1" smtClean="0"/>
              <a:t>this</a:t>
            </a:r>
            <a:r>
              <a:rPr lang="fi-FI" sz="2000" dirty="0" smtClean="0"/>
              <a:t> </a:t>
            </a:r>
            <a:r>
              <a:rPr lang="fi-FI" sz="2000" dirty="0" err="1" smtClean="0"/>
              <a:t>unit/course</a:t>
            </a:r>
            <a:r>
              <a:rPr lang="fi-FI" sz="2000" dirty="0" smtClean="0"/>
              <a:t>?</a:t>
            </a:r>
            <a:endParaRPr lang="fi-FI" sz="2000" dirty="0"/>
          </a:p>
          <a:p>
            <a:pPr lvl="1"/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i-FI" smtClean="0"/>
              <a:t>23.10.2013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 smtClean="0"/>
              <a:t>JAMK/TEC Jukka Lerkkanen ja Virva-Liisa Pekkarinen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576428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194</Words>
  <Application>Microsoft Macintosh PowerPoint</Application>
  <PresentationFormat>Custom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Office-teema</vt:lpstr>
      <vt:lpstr>Brief survey</vt:lpstr>
      <vt:lpstr>Survey 1/2</vt:lpstr>
      <vt:lpstr>Survey 2/2</vt:lpstr>
    </vt:vector>
  </TitlesOfParts>
  <Company>JAMK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Brief survey</dc:title>
  <dc:creator>Lerkkanen Jukka</dc:creator>
  <cp:lastModifiedBy>JYU</cp:lastModifiedBy>
  <cp:revision>3</cp:revision>
  <dcterms:created xsi:type="dcterms:W3CDTF">2013-10-24T08:34:47Z</dcterms:created>
  <dcterms:modified xsi:type="dcterms:W3CDTF">2013-10-24T09:18:09Z</dcterms:modified>
</cp:coreProperties>
</file>