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66" r:id="rId5"/>
    <p:sldId id="269" r:id="rId6"/>
    <p:sldId id="270" r:id="rId7"/>
    <p:sldId id="258" r:id="rId8"/>
    <p:sldId id="259" r:id="rId9"/>
    <p:sldId id="260" r:id="rId10"/>
    <p:sldId id="261" r:id="rId11"/>
    <p:sldId id="262" r:id="rId12"/>
    <p:sldId id="263" r:id="rId13"/>
    <p:sldId id="265" r:id="rId14"/>
    <p:sldId id="268" r:id="rId1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:\Powerpoint\dekor.BM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35075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0DDE217C-02E0-471A-906D-DB3ECFBBA862}" type="datetimeFigureOut">
              <a:rPr lang="sv-SE" smtClean="0"/>
              <a:t>2013-10-23</a:t>
            </a:fld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88A313-2562-481C-BF1F-3318EF077132}" type="slidenum">
              <a:rPr lang="sv-SE" smtClean="0"/>
              <a:t>‹#›</a:t>
            </a:fld>
            <a:endParaRPr lang="sv-SE"/>
          </a:p>
        </p:txBody>
      </p:sp>
      <p:pic>
        <p:nvPicPr>
          <p:cNvPr id="1031" name="Picture 7" descr="M:\BILDER\Bildformat\89a-2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86700" y="5410200"/>
            <a:ext cx="1104900" cy="12954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feature=player_embedded&amp;v=JX2FnFUqLM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Solution </a:t>
            </a:r>
            <a:r>
              <a:rPr lang="sv-SE" dirty="0" err="1"/>
              <a:t>Focused</a:t>
            </a:r>
            <a:r>
              <a:rPr lang="sv-SE" dirty="0"/>
              <a:t> Communication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Workshop</a:t>
            </a:r>
            <a:br>
              <a:rPr lang="sv-SE" dirty="0"/>
            </a:br>
            <a:r>
              <a:rPr lang="sv-SE" dirty="0"/>
              <a:t>VALA-</a:t>
            </a:r>
            <a:r>
              <a:rPr lang="sv-SE" dirty="0" err="1"/>
              <a:t>conference</a:t>
            </a: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Höllviken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>13-10-23</a:t>
            </a:r>
            <a:r>
              <a:rPr lang="sv-SE" sz="1400" dirty="0"/>
              <a:t/>
            </a:r>
            <a:br>
              <a:rPr lang="sv-SE" sz="1400" dirty="0"/>
            </a:br>
            <a:r>
              <a:rPr lang="sv-SE" sz="1400" dirty="0"/>
              <a:t/>
            </a:r>
            <a:br>
              <a:rPr lang="sv-SE" sz="1400" dirty="0"/>
            </a:br>
            <a:r>
              <a:rPr lang="sv-SE" sz="1400" dirty="0"/>
              <a:t>Björn Lindahl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445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3. Look </a:t>
            </a:r>
            <a:r>
              <a:rPr lang="sv-SE" dirty="0" err="1"/>
              <a:t>after</a:t>
            </a:r>
            <a:r>
              <a:rPr lang="sv-SE" dirty="0"/>
              <a:t> </a:t>
            </a:r>
            <a:r>
              <a:rPr lang="sv-SE" dirty="0" err="1" smtClean="0"/>
              <a:t>exceptions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Font typeface="Courier New" pitchFamily="49" charset="0"/>
              <a:buChar char="o"/>
            </a:pPr>
            <a:r>
              <a:rPr lang="sv-SE" dirty="0" err="1" smtClean="0"/>
              <a:t>We</a:t>
            </a:r>
            <a:r>
              <a:rPr lang="sv-SE" dirty="0" smtClean="0"/>
              <a:t> ask </a:t>
            </a:r>
            <a:r>
              <a:rPr lang="sv-SE" dirty="0" err="1" smtClean="0"/>
              <a:t>our</a:t>
            </a:r>
            <a:r>
              <a:rPr lang="sv-SE" dirty="0" smtClean="0"/>
              <a:t> </a:t>
            </a:r>
            <a:r>
              <a:rPr lang="sv-SE" dirty="0" err="1" smtClean="0"/>
              <a:t>clients</a:t>
            </a:r>
            <a:r>
              <a:rPr lang="sv-SE" dirty="0" smtClean="0"/>
              <a:t> </a:t>
            </a:r>
            <a:r>
              <a:rPr lang="sv-SE" dirty="0" err="1" smtClean="0"/>
              <a:t>about</a:t>
            </a:r>
            <a:r>
              <a:rPr lang="sv-SE" dirty="0" smtClean="0"/>
              <a:t> moments in the </a:t>
            </a:r>
            <a:r>
              <a:rPr lang="sv-SE" dirty="0" err="1" smtClean="0"/>
              <a:t>passed</a:t>
            </a:r>
            <a:r>
              <a:rPr lang="sv-SE" dirty="0" smtClean="0"/>
              <a:t> </a:t>
            </a:r>
            <a:r>
              <a:rPr lang="sv-SE" dirty="0" err="1" smtClean="0"/>
              <a:t>when</a:t>
            </a:r>
            <a:r>
              <a:rPr lang="sv-SE" dirty="0" smtClean="0"/>
              <a:t> the problems </a:t>
            </a:r>
            <a:r>
              <a:rPr lang="sv-SE" dirty="0" err="1" smtClean="0"/>
              <a:t>don´t</a:t>
            </a:r>
            <a:r>
              <a:rPr lang="sv-SE" dirty="0" smtClean="0"/>
              <a:t> </a:t>
            </a:r>
            <a:r>
              <a:rPr lang="sv-SE" dirty="0" err="1" smtClean="0"/>
              <a:t>appears</a:t>
            </a:r>
            <a:r>
              <a:rPr lang="sv-SE" dirty="0" smtClean="0"/>
              <a:t>, or </a:t>
            </a:r>
            <a:r>
              <a:rPr lang="sv-SE" dirty="0" err="1" smtClean="0"/>
              <a:t>when</a:t>
            </a:r>
            <a:r>
              <a:rPr lang="sv-SE" dirty="0" smtClean="0"/>
              <a:t> the </a:t>
            </a:r>
            <a:r>
              <a:rPr lang="sv-SE" dirty="0" err="1" smtClean="0"/>
              <a:t>are</a:t>
            </a:r>
            <a:r>
              <a:rPr lang="sv-SE" dirty="0" smtClean="0"/>
              <a:t> less </a:t>
            </a:r>
            <a:r>
              <a:rPr lang="sv-SE" dirty="0" err="1" smtClean="0"/>
              <a:t>serious</a:t>
            </a:r>
            <a:r>
              <a:rPr lang="sv-SE" dirty="0" smtClean="0"/>
              <a:t>.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/>
              <a:t>To support this, questions are asked about the client’s story, strengths and resources; and especially, about any exceptions to client-perceived problems.</a:t>
            </a:r>
            <a:endParaRPr lang="sv-SE" dirty="0"/>
          </a:p>
          <a:p>
            <a:pPr marL="914400" lvl="2" indent="0">
              <a:buNone/>
            </a:pPr>
            <a:endParaRPr lang="sv-SE" dirty="0" smtClean="0"/>
          </a:p>
          <a:p>
            <a:pPr lvl="2">
              <a:buFont typeface="Courier New" pitchFamily="49" charset="0"/>
              <a:buChar char="o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659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4. Finish the </a:t>
            </a:r>
            <a:r>
              <a:rPr lang="sv-SE" dirty="0" err="1"/>
              <a:t>dialogue</a:t>
            </a:r>
            <a:r>
              <a:rPr lang="sv-SE" dirty="0"/>
              <a:t> </a:t>
            </a:r>
            <a:r>
              <a:rPr lang="sv-SE" dirty="0" err="1"/>
              <a:t>whith</a:t>
            </a:r>
            <a:r>
              <a:rPr lang="sv-SE" dirty="0"/>
              <a:t> feedback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Font typeface="Courier New" pitchFamily="49" charset="0"/>
              <a:buChar char="o"/>
            </a:pPr>
            <a:r>
              <a:rPr lang="sv-SE" dirty="0" smtClean="0"/>
              <a:t>Feedback is </a:t>
            </a:r>
            <a:r>
              <a:rPr lang="sv-SE" dirty="0" err="1" smtClean="0"/>
              <a:t>formulated</a:t>
            </a:r>
            <a:r>
              <a:rPr lang="sv-SE" dirty="0" smtClean="0"/>
              <a:t> </a:t>
            </a:r>
            <a:r>
              <a:rPr lang="sv-SE" dirty="0" err="1" smtClean="0"/>
              <a:t>according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the information </a:t>
            </a:r>
            <a:r>
              <a:rPr lang="sv-SE" dirty="0" err="1" smtClean="0"/>
              <a:t>about</a:t>
            </a:r>
            <a:r>
              <a:rPr lang="sv-SE" dirty="0" smtClean="0"/>
              <a:t> </a:t>
            </a:r>
            <a:r>
              <a:rPr lang="sv-SE" dirty="0" err="1" smtClean="0"/>
              <a:t>goals</a:t>
            </a:r>
            <a:r>
              <a:rPr lang="sv-SE" dirty="0" smtClean="0"/>
              <a:t> and </a:t>
            </a:r>
            <a:r>
              <a:rPr lang="sv-SE" dirty="0" err="1" smtClean="0"/>
              <a:t>exceptions</a:t>
            </a:r>
            <a:r>
              <a:rPr lang="sv-SE" dirty="0" smtClean="0"/>
              <a:t>, the </a:t>
            </a:r>
            <a:r>
              <a:rPr lang="sv-SE" dirty="0" err="1" smtClean="0"/>
              <a:t>clients</a:t>
            </a:r>
            <a:r>
              <a:rPr lang="sv-SE" dirty="0" smtClean="0"/>
              <a:t> </a:t>
            </a:r>
            <a:r>
              <a:rPr lang="sv-SE" dirty="0" err="1" smtClean="0"/>
              <a:t>are</a:t>
            </a:r>
            <a:r>
              <a:rPr lang="sv-SE" dirty="0" smtClean="0"/>
              <a:t> </a:t>
            </a:r>
            <a:r>
              <a:rPr lang="sv-SE" dirty="0" err="1" smtClean="0"/>
              <a:t>giving</a:t>
            </a:r>
            <a:r>
              <a:rPr lang="sv-SE" dirty="0" smtClean="0"/>
              <a:t> </a:t>
            </a:r>
            <a:r>
              <a:rPr lang="sv-SE" dirty="0" err="1" smtClean="0"/>
              <a:t>us</a:t>
            </a:r>
            <a:r>
              <a:rPr lang="sv-SE" dirty="0" smtClean="0"/>
              <a:t> </a:t>
            </a:r>
            <a:r>
              <a:rPr lang="sv-SE" dirty="0" err="1" smtClean="0"/>
              <a:t>during</a:t>
            </a:r>
            <a:r>
              <a:rPr lang="sv-SE" dirty="0" smtClean="0"/>
              <a:t> the </a:t>
            </a:r>
            <a:r>
              <a:rPr lang="sv-SE" dirty="0" err="1" smtClean="0"/>
              <a:t>dialogue</a:t>
            </a:r>
            <a:r>
              <a:rPr lang="sv-SE" dirty="0" smtClean="0"/>
              <a:t>.</a:t>
            </a:r>
          </a:p>
          <a:p>
            <a:pPr lvl="2">
              <a:buFont typeface="Courier New" pitchFamily="49" charset="0"/>
              <a:buChar char="o"/>
            </a:pPr>
            <a:r>
              <a:rPr lang="sv-SE" dirty="0" err="1" smtClean="0"/>
              <a:t>It´s</a:t>
            </a:r>
            <a:r>
              <a:rPr lang="sv-SE" dirty="0" smtClean="0"/>
              <a:t> </a:t>
            </a:r>
            <a:r>
              <a:rPr lang="sv-SE" dirty="0" err="1" smtClean="0"/>
              <a:t>important</a:t>
            </a:r>
            <a:r>
              <a:rPr lang="sv-SE" dirty="0" smtClean="0"/>
              <a:t> in </a:t>
            </a:r>
            <a:r>
              <a:rPr lang="sv-SE" dirty="0" err="1" smtClean="0"/>
              <a:t>this</a:t>
            </a:r>
            <a:r>
              <a:rPr lang="sv-SE" dirty="0" smtClean="0"/>
              <a:t> </a:t>
            </a:r>
            <a:r>
              <a:rPr lang="sv-SE" dirty="0" err="1" smtClean="0"/>
              <a:t>phase</a:t>
            </a:r>
            <a:r>
              <a:rPr lang="sv-SE" dirty="0" smtClean="0"/>
              <a:t> </a:t>
            </a:r>
            <a:r>
              <a:rPr lang="sv-SE" dirty="0" err="1" smtClean="0"/>
              <a:t>that</a:t>
            </a:r>
            <a:r>
              <a:rPr lang="sv-SE" dirty="0" smtClean="0"/>
              <a:t>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give</a:t>
            </a:r>
            <a:r>
              <a:rPr lang="sv-SE" dirty="0" smtClean="0"/>
              <a:t> </a:t>
            </a:r>
            <a:r>
              <a:rPr lang="sv-SE" dirty="0" err="1" smtClean="0"/>
              <a:t>our</a:t>
            </a:r>
            <a:r>
              <a:rPr lang="sv-SE" dirty="0" smtClean="0"/>
              <a:t> </a:t>
            </a:r>
            <a:r>
              <a:rPr lang="sv-SE" dirty="0" err="1" smtClean="0"/>
              <a:t>clients</a:t>
            </a:r>
            <a:r>
              <a:rPr lang="sv-SE" dirty="0" smtClean="0"/>
              <a:t> </a:t>
            </a:r>
            <a:r>
              <a:rPr lang="sv-SE" dirty="0" err="1" smtClean="0"/>
              <a:t>compliments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494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5. </a:t>
            </a:r>
            <a:r>
              <a:rPr lang="sv-SE" dirty="0" err="1" smtClean="0"/>
              <a:t>Evaluate</a:t>
            </a:r>
            <a:r>
              <a:rPr lang="sv-SE" dirty="0" smtClean="0"/>
              <a:t> </a:t>
            </a:r>
            <a:r>
              <a:rPr lang="sv-SE" dirty="0" err="1" smtClean="0"/>
              <a:t>clients</a:t>
            </a:r>
            <a:r>
              <a:rPr lang="sv-SE" dirty="0" smtClean="0"/>
              <a:t> </a:t>
            </a:r>
            <a:r>
              <a:rPr lang="sv-SE" dirty="0" err="1" smtClean="0"/>
              <a:t>succes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sv-SE" dirty="0" err="1" smtClean="0"/>
              <a:t>Together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our</a:t>
            </a:r>
            <a:r>
              <a:rPr lang="sv-SE" dirty="0" smtClean="0"/>
              <a:t> </a:t>
            </a:r>
            <a:r>
              <a:rPr lang="sv-SE" dirty="0" err="1" smtClean="0"/>
              <a:t>client</a:t>
            </a:r>
            <a:r>
              <a:rPr lang="sv-SE" dirty="0" smtClean="0"/>
              <a:t>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work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scales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explore</a:t>
            </a:r>
            <a:r>
              <a:rPr lang="sv-SE" dirty="0" smtClean="0"/>
              <a:t> </a:t>
            </a:r>
            <a:r>
              <a:rPr lang="sv-SE" dirty="0" err="1" smtClean="0"/>
              <a:t>where</a:t>
            </a:r>
            <a:r>
              <a:rPr lang="sv-SE" dirty="0" smtClean="0"/>
              <a:t> the </a:t>
            </a:r>
            <a:r>
              <a:rPr lang="sv-SE" dirty="0" err="1" smtClean="0"/>
              <a:t>client</a:t>
            </a:r>
            <a:r>
              <a:rPr lang="sv-SE" dirty="0" smtClean="0"/>
              <a:t> </a:t>
            </a:r>
            <a:r>
              <a:rPr lang="sv-SE" dirty="0" err="1" smtClean="0"/>
              <a:t>stands</a:t>
            </a:r>
            <a:r>
              <a:rPr lang="sv-SE" dirty="0" smtClean="0"/>
              <a:t> in the relation </a:t>
            </a:r>
            <a:r>
              <a:rPr lang="sv-SE" dirty="0" err="1" smtClean="0"/>
              <a:t>between</a:t>
            </a:r>
            <a:r>
              <a:rPr lang="sv-SE" dirty="0" smtClean="0"/>
              <a:t> the problem and the </a:t>
            </a:r>
            <a:r>
              <a:rPr lang="sv-SE" dirty="0" err="1" smtClean="0"/>
              <a:t>goal</a:t>
            </a:r>
            <a:r>
              <a:rPr lang="sv-SE" dirty="0" smtClean="0"/>
              <a:t>.   </a:t>
            </a:r>
          </a:p>
          <a:p>
            <a:pPr>
              <a:buFont typeface="Courier New" pitchFamily="49" charset="0"/>
              <a:buChar char="o"/>
            </a:pPr>
            <a:endParaRPr lang="sv-SE" dirty="0"/>
          </a:p>
          <a:p>
            <a:pPr>
              <a:buFont typeface="Courier New" pitchFamily="49" charset="0"/>
              <a:buChar char="o"/>
            </a:pPr>
            <a:r>
              <a:rPr lang="sv-SE" dirty="0" smtClean="0"/>
              <a:t>0							10</a:t>
            </a:r>
          </a:p>
          <a:p>
            <a:pPr marL="0" indent="0">
              <a:buNone/>
            </a:pPr>
            <a:r>
              <a:rPr lang="sv-SE" dirty="0" smtClean="0"/>
              <a:t>Problem						</a:t>
            </a:r>
            <a:r>
              <a:rPr lang="sv-SE" dirty="0" err="1" smtClean="0"/>
              <a:t>Goal</a:t>
            </a:r>
            <a:r>
              <a:rPr lang="sv-SE" dirty="0" smtClean="0"/>
              <a:t>	</a:t>
            </a:r>
            <a:endParaRPr lang="sv-SE" dirty="0"/>
          </a:p>
        </p:txBody>
      </p:sp>
      <p:cxnSp>
        <p:nvCxnSpPr>
          <p:cNvPr id="5" name="Rak pil 4"/>
          <p:cNvCxnSpPr/>
          <p:nvPr/>
        </p:nvCxnSpPr>
        <p:spPr bwMode="auto">
          <a:xfrm>
            <a:off x="1403648" y="4221088"/>
            <a:ext cx="626469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3707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PLUS - modellen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Line 10"/>
          <p:cNvSpPr>
            <a:spLocks noChangeShapeType="1"/>
          </p:cNvSpPr>
          <p:nvPr/>
        </p:nvSpPr>
        <p:spPr bwMode="auto">
          <a:xfrm flipV="1">
            <a:off x="2195513" y="2852738"/>
            <a:ext cx="4752975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v-SE"/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1260475" y="4941888"/>
            <a:ext cx="1511300" cy="1727200"/>
            <a:chOff x="794" y="3113"/>
            <a:chExt cx="952" cy="1088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794" y="3249"/>
              <a:ext cx="952" cy="95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sv-SE"/>
                <a:t>plattform</a:t>
              </a:r>
            </a:p>
          </p:txBody>
        </p:sp>
        <p:sp>
          <p:nvSpPr>
            <p:cNvPr id="7" name="Text Box 14"/>
            <p:cNvSpPr txBox="1">
              <a:spLocks noChangeArrowheads="1"/>
            </p:cNvSpPr>
            <p:nvPr/>
          </p:nvSpPr>
          <p:spPr bwMode="auto">
            <a:xfrm>
              <a:off x="839" y="3113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v-SE" b="1"/>
                <a:t>1</a:t>
              </a:r>
            </a:p>
          </p:txBody>
        </p:sp>
      </p:grpSp>
      <p:grpSp>
        <p:nvGrpSpPr>
          <p:cNvPr id="8" name="Group 24"/>
          <p:cNvGrpSpPr>
            <a:grpSpLocks/>
          </p:cNvGrpSpPr>
          <p:nvPr/>
        </p:nvGrpSpPr>
        <p:grpSpPr bwMode="auto">
          <a:xfrm>
            <a:off x="6877050" y="2349500"/>
            <a:ext cx="1798638" cy="1654175"/>
            <a:chOff x="4332" y="1480"/>
            <a:chExt cx="1133" cy="1042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4377" y="1480"/>
              <a:ext cx="1088" cy="104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sv-SE"/>
                <a:t>lösning</a:t>
              </a:r>
            </a:p>
          </p:txBody>
        </p:sp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4332" y="1480"/>
              <a:ext cx="1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v-SE" b="1"/>
                <a:t>2</a:t>
              </a:r>
            </a:p>
          </p:txBody>
        </p:sp>
      </p:grpSp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2411413" y="3560763"/>
            <a:ext cx="4565650" cy="2533650"/>
            <a:chOff x="1519" y="2243"/>
            <a:chExt cx="2876" cy="1596"/>
          </a:xfrm>
        </p:grpSpPr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>
              <a:off x="1991" y="2243"/>
              <a:ext cx="2404" cy="1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sv-SE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2018" y="3430"/>
              <a:ext cx="227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v-SE"/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1837" y="3476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v-SE" b="1"/>
                <a:t>3</a:t>
              </a:r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1519" y="3158"/>
              <a:ext cx="72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v-SE"/>
                <a:t>undantag</a:t>
              </a:r>
            </a:p>
          </p:txBody>
        </p:sp>
      </p:grpSp>
      <p:grpSp>
        <p:nvGrpSpPr>
          <p:cNvPr id="16" name="Group 26"/>
          <p:cNvGrpSpPr>
            <a:grpSpLocks/>
          </p:cNvGrpSpPr>
          <p:nvPr/>
        </p:nvGrpSpPr>
        <p:grpSpPr bwMode="auto">
          <a:xfrm>
            <a:off x="3708400" y="5013325"/>
            <a:ext cx="2303463" cy="1081088"/>
            <a:chOff x="2336" y="3158"/>
            <a:chExt cx="1451" cy="681"/>
          </a:xfrm>
        </p:grpSpPr>
        <p:sp>
          <p:nvSpPr>
            <p:cNvPr id="17" name="Line 13"/>
            <p:cNvSpPr>
              <a:spLocks noChangeShapeType="1"/>
            </p:cNvSpPr>
            <p:nvPr/>
          </p:nvSpPr>
          <p:spPr bwMode="auto">
            <a:xfrm>
              <a:off x="2608" y="3158"/>
              <a:ext cx="209" cy="4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sv-SE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 rot="21361025" flipV="1">
              <a:off x="2336" y="3612"/>
              <a:ext cx="544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sv-SE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2835" y="3430"/>
              <a:ext cx="1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v-SE" b="1"/>
                <a:t>4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2971" y="3430"/>
              <a:ext cx="8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v-SE"/>
                <a:t>Steg/skala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019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/>
          <a:lstStyle/>
          <a:p>
            <a:r>
              <a:rPr lang="sv-SE" dirty="0" err="1" smtClean="0"/>
              <a:t>Exercise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Explore</a:t>
            </a:r>
            <a:r>
              <a:rPr lang="sv-SE" dirty="0" smtClean="0"/>
              <a:t> </a:t>
            </a:r>
            <a:r>
              <a:rPr lang="sv-SE" dirty="0" err="1" smtClean="0"/>
              <a:t>Benefits</a:t>
            </a:r>
            <a:r>
              <a:rPr lang="sv-SE" dirty="0" smtClean="0"/>
              <a:t> and </a:t>
            </a:r>
            <a:r>
              <a:rPr lang="sv-SE" dirty="0" err="1" smtClean="0"/>
              <a:t>differencies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3568" y="1628800"/>
            <a:ext cx="7772400" cy="4114800"/>
          </a:xfrm>
        </p:spPr>
        <p:txBody>
          <a:bodyPr/>
          <a:lstStyle/>
          <a:p>
            <a:r>
              <a:rPr lang="sv-SE" dirty="0" smtClean="0"/>
              <a:t>Person A </a:t>
            </a:r>
            <a:r>
              <a:rPr lang="sv-SE" dirty="0" err="1" smtClean="0"/>
              <a:t>describes</a:t>
            </a:r>
            <a:r>
              <a:rPr lang="sv-SE" dirty="0" smtClean="0"/>
              <a:t> </a:t>
            </a:r>
            <a:r>
              <a:rPr lang="sv-SE" dirty="0" err="1" smtClean="0"/>
              <a:t>something</a:t>
            </a:r>
            <a:r>
              <a:rPr lang="sv-SE" dirty="0" smtClean="0"/>
              <a:t> </a:t>
            </a:r>
            <a:r>
              <a:rPr lang="sv-SE" dirty="0" err="1" smtClean="0"/>
              <a:t>that</a:t>
            </a:r>
            <a:r>
              <a:rPr lang="sv-SE" dirty="0" smtClean="0"/>
              <a:t> </a:t>
            </a:r>
            <a:r>
              <a:rPr lang="sv-SE" dirty="0" err="1" smtClean="0"/>
              <a:t>he</a:t>
            </a:r>
            <a:r>
              <a:rPr lang="sv-SE" dirty="0" smtClean="0"/>
              <a:t> or </a:t>
            </a:r>
            <a:r>
              <a:rPr lang="sv-SE" dirty="0" err="1" smtClean="0"/>
              <a:t>she</a:t>
            </a:r>
            <a:r>
              <a:rPr lang="sv-SE" dirty="0" smtClean="0"/>
              <a:t> </a:t>
            </a:r>
            <a:r>
              <a:rPr lang="sv-SE" dirty="0" err="1" smtClean="0"/>
              <a:t>wants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achieve</a:t>
            </a:r>
            <a:r>
              <a:rPr lang="sv-SE" dirty="0" smtClean="0"/>
              <a:t> or </a:t>
            </a:r>
            <a:r>
              <a:rPr lang="sv-SE" dirty="0" err="1" smtClean="0"/>
              <a:t>change</a:t>
            </a:r>
            <a:r>
              <a:rPr lang="sv-SE" dirty="0" smtClean="0"/>
              <a:t> in </a:t>
            </a:r>
            <a:r>
              <a:rPr lang="sv-SE" dirty="0" err="1" smtClean="0"/>
              <a:t>life</a:t>
            </a:r>
            <a:endParaRPr lang="sv-SE" dirty="0" smtClean="0"/>
          </a:p>
          <a:p>
            <a:r>
              <a:rPr lang="sv-SE" dirty="0" smtClean="0"/>
              <a:t>Person B asks; </a:t>
            </a:r>
          </a:p>
          <a:p>
            <a:pPr marL="514350" indent="-514350">
              <a:buAutoNum type="arabicPeriod"/>
            </a:pPr>
            <a:r>
              <a:rPr lang="sv-SE" dirty="0" err="1" smtClean="0"/>
              <a:t>Assume</a:t>
            </a:r>
            <a:r>
              <a:rPr lang="sv-SE" dirty="0" smtClean="0"/>
              <a:t> </a:t>
            </a:r>
            <a:r>
              <a:rPr lang="sv-SE" dirty="0" err="1" smtClean="0"/>
              <a:t>that</a:t>
            </a:r>
            <a:r>
              <a:rPr lang="sv-SE" dirty="0" smtClean="0"/>
              <a:t> </a:t>
            </a:r>
            <a:r>
              <a:rPr lang="sv-SE" dirty="0" err="1" smtClean="0"/>
              <a:t>you</a:t>
            </a:r>
            <a:r>
              <a:rPr lang="sv-SE" dirty="0" smtClean="0"/>
              <a:t> </a:t>
            </a:r>
            <a:r>
              <a:rPr lang="sv-SE" dirty="0" err="1" smtClean="0"/>
              <a:t>succeed</a:t>
            </a:r>
            <a:r>
              <a:rPr lang="sv-SE" dirty="0" smtClean="0"/>
              <a:t>, </a:t>
            </a:r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would</a:t>
            </a:r>
            <a:r>
              <a:rPr lang="sv-SE" dirty="0" smtClean="0"/>
              <a:t> be </a:t>
            </a:r>
            <a:r>
              <a:rPr lang="sv-SE" dirty="0" err="1" smtClean="0"/>
              <a:t>better</a:t>
            </a:r>
            <a:r>
              <a:rPr lang="sv-SE" dirty="0" smtClean="0"/>
              <a:t> for </a:t>
            </a:r>
            <a:r>
              <a:rPr lang="sv-SE" dirty="0" err="1" smtClean="0"/>
              <a:t>you</a:t>
            </a:r>
            <a:r>
              <a:rPr lang="sv-SE" dirty="0" smtClean="0"/>
              <a:t>? </a:t>
            </a:r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would</a:t>
            </a:r>
            <a:r>
              <a:rPr lang="sv-SE" dirty="0" smtClean="0"/>
              <a:t> be </a:t>
            </a:r>
            <a:r>
              <a:rPr lang="sv-SE" dirty="0" err="1" smtClean="0"/>
              <a:t>better</a:t>
            </a:r>
            <a:r>
              <a:rPr lang="sv-SE" dirty="0" smtClean="0"/>
              <a:t>?</a:t>
            </a:r>
          </a:p>
          <a:p>
            <a:pPr marL="514350" indent="-514350">
              <a:buAutoNum type="arabicPeriod"/>
            </a:pPr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would</a:t>
            </a:r>
            <a:r>
              <a:rPr lang="sv-SE" dirty="0" smtClean="0"/>
              <a:t> be different in </a:t>
            </a:r>
            <a:r>
              <a:rPr lang="sv-SE" dirty="0" err="1" smtClean="0"/>
              <a:t>your</a:t>
            </a:r>
            <a:r>
              <a:rPr lang="sv-SE" dirty="0" smtClean="0"/>
              <a:t> </a:t>
            </a:r>
            <a:r>
              <a:rPr lang="sv-SE" dirty="0" err="1" smtClean="0"/>
              <a:t>life</a:t>
            </a:r>
            <a:r>
              <a:rPr lang="sv-SE" dirty="0" smtClean="0"/>
              <a:t>? </a:t>
            </a:r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would</a:t>
            </a:r>
            <a:r>
              <a:rPr lang="sv-SE" dirty="0" smtClean="0"/>
              <a:t> be </a:t>
            </a:r>
            <a:r>
              <a:rPr lang="sv-SE" dirty="0" err="1" smtClean="0"/>
              <a:t>better</a:t>
            </a:r>
            <a:r>
              <a:rPr lang="sv-SE" dirty="0" smtClean="0"/>
              <a:t>?</a:t>
            </a:r>
          </a:p>
          <a:p>
            <a:pPr marL="514350" indent="-514350">
              <a:buAutoNum type="arabicPeriod"/>
            </a:pPr>
            <a:r>
              <a:rPr lang="sv-SE" dirty="0" err="1" smtClean="0"/>
              <a:t>What</a:t>
            </a:r>
            <a:r>
              <a:rPr lang="sv-SE" dirty="0" smtClean="0"/>
              <a:t> is the </a:t>
            </a:r>
            <a:r>
              <a:rPr lang="sv-SE" dirty="0" err="1" smtClean="0"/>
              <a:t>first</a:t>
            </a:r>
            <a:r>
              <a:rPr lang="sv-SE" dirty="0" smtClean="0"/>
              <a:t> </a:t>
            </a:r>
            <a:r>
              <a:rPr lang="sv-SE" dirty="0" err="1" smtClean="0"/>
              <a:t>thing</a:t>
            </a:r>
            <a:r>
              <a:rPr lang="sv-SE" dirty="0" smtClean="0"/>
              <a:t>/step </a:t>
            </a:r>
            <a:r>
              <a:rPr lang="sv-SE" dirty="0" err="1" smtClean="0"/>
              <a:t>you</a:t>
            </a:r>
            <a:r>
              <a:rPr lang="sv-SE" dirty="0" smtClean="0"/>
              <a:t> </a:t>
            </a:r>
            <a:r>
              <a:rPr lang="sv-SE" dirty="0" err="1" smtClean="0"/>
              <a:t>have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do/</a:t>
            </a:r>
            <a:r>
              <a:rPr lang="sv-SE" dirty="0" err="1" smtClean="0"/>
              <a:t>take</a:t>
            </a:r>
            <a:r>
              <a:rPr lang="sv-SE" dirty="0" smtClean="0"/>
              <a:t> right </a:t>
            </a:r>
            <a:r>
              <a:rPr lang="sv-SE" dirty="0" err="1" smtClean="0"/>
              <a:t>now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make </a:t>
            </a:r>
            <a:r>
              <a:rPr lang="sv-SE" dirty="0" err="1" smtClean="0"/>
              <a:t>this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?</a:t>
            </a:r>
          </a:p>
          <a:p>
            <a:pPr marL="514350" indent="-514350">
              <a:buAutoNum type="arabicPeriod"/>
            </a:pPr>
            <a:r>
              <a:rPr lang="sv-SE" dirty="0" smtClean="0"/>
              <a:t>Person B </a:t>
            </a:r>
            <a:r>
              <a:rPr lang="sv-SE" dirty="0" err="1" smtClean="0"/>
              <a:t>summarizes</a:t>
            </a:r>
            <a:r>
              <a:rPr lang="sv-SE" dirty="0" smtClean="0"/>
              <a:t> the </a:t>
            </a:r>
            <a:r>
              <a:rPr lang="sv-SE" dirty="0" err="1" smtClean="0"/>
              <a:t>conversation</a:t>
            </a:r>
            <a:r>
              <a:rPr lang="sv-SE" dirty="0" smtClean="0"/>
              <a:t>.</a:t>
            </a:r>
          </a:p>
          <a:p>
            <a:pPr marL="514350" indent="-514350">
              <a:buAutoNum type="arabicPeriod"/>
            </a:pPr>
            <a:r>
              <a:rPr lang="sv-SE" dirty="0" err="1" smtClean="0"/>
              <a:t>Turn</a:t>
            </a:r>
            <a:r>
              <a:rPr lang="sv-SE" dirty="0" smtClean="0"/>
              <a:t> </a:t>
            </a:r>
            <a:r>
              <a:rPr lang="sv-SE" dirty="0" err="1" smtClean="0"/>
              <a:t>places</a:t>
            </a:r>
            <a:r>
              <a:rPr lang="sv-SE" dirty="0" smtClean="0"/>
              <a:t>. 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178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Björn Lindahl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Courier New" pitchFamily="49" charset="0"/>
              <a:buChar char="o"/>
            </a:pPr>
            <a:r>
              <a:rPr lang="sv-SE" dirty="0" smtClean="0"/>
              <a:t>11 </a:t>
            </a:r>
            <a:r>
              <a:rPr lang="sv-SE" dirty="0" err="1" smtClean="0"/>
              <a:t>years</a:t>
            </a:r>
            <a:r>
              <a:rPr lang="sv-SE" dirty="0" smtClean="0"/>
              <a:t> as a </a:t>
            </a:r>
            <a:r>
              <a:rPr lang="sv-SE" dirty="0" err="1" smtClean="0"/>
              <a:t>counsellor</a:t>
            </a:r>
            <a:r>
              <a:rPr lang="sv-SE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sv-SE" dirty="0" smtClean="0"/>
              <a:t>2 </a:t>
            </a:r>
            <a:r>
              <a:rPr lang="sv-SE" dirty="0" err="1" smtClean="0"/>
              <a:t>years</a:t>
            </a:r>
            <a:r>
              <a:rPr lang="sv-SE" dirty="0" smtClean="0"/>
              <a:t> as </a:t>
            </a:r>
            <a:r>
              <a:rPr lang="sv-SE" dirty="0" err="1" smtClean="0"/>
              <a:t>teacher</a:t>
            </a:r>
            <a:r>
              <a:rPr lang="sv-SE" dirty="0" smtClean="0"/>
              <a:t> at the CGC </a:t>
            </a:r>
            <a:r>
              <a:rPr lang="sv-SE" dirty="0" err="1" smtClean="0"/>
              <a:t>education</a:t>
            </a:r>
            <a:r>
              <a:rPr lang="sv-SE" dirty="0" smtClean="0"/>
              <a:t> at Malmö </a:t>
            </a:r>
            <a:r>
              <a:rPr lang="sv-SE" dirty="0" err="1" smtClean="0"/>
              <a:t>university</a:t>
            </a:r>
            <a:r>
              <a:rPr lang="sv-SE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sv-SE" dirty="0" smtClean="0"/>
              <a:t>42 </a:t>
            </a:r>
            <a:r>
              <a:rPr lang="sv-SE" dirty="0" err="1" smtClean="0"/>
              <a:t>years</a:t>
            </a:r>
            <a:r>
              <a:rPr lang="sv-SE" dirty="0" smtClean="0"/>
              <a:t> old</a:t>
            </a:r>
          </a:p>
          <a:p>
            <a:pPr lvl="1">
              <a:buFont typeface="Courier New" pitchFamily="49" charset="0"/>
              <a:buChar char="o"/>
            </a:pPr>
            <a:r>
              <a:rPr lang="sv-SE" dirty="0" smtClean="0"/>
              <a:t>3 </a:t>
            </a:r>
            <a:r>
              <a:rPr lang="sv-SE" dirty="0" err="1" smtClean="0"/>
              <a:t>children</a:t>
            </a:r>
            <a:endParaRPr lang="sv-SE" dirty="0" smtClean="0"/>
          </a:p>
          <a:p>
            <a:pPr lvl="1">
              <a:buFont typeface="Courier New" pitchFamily="49" charset="0"/>
              <a:buChar char="o"/>
            </a:pPr>
            <a:r>
              <a:rPr lang="sv-SE" dirty="0" smtClean="0"/>
              <a:t>7 </a:t>
            </a:r>
            <a:r>
              <a:rPr lang="sv-SE" dirty="0" err="1" smtClean="0"/>
              <a:t>cats</a:t>
            </a:r>
            <a:endParaRPr lang="sv-SE" dirty="0" smtClean="0"/>
          </a:p>
          <a:p>
            <a:pPr lvl="1">
              <a:buFont typeface="Courier New" pitchFamily="49" charset="0"/>
              <a:buChar char="o"/>
            </a:pPr>
            <a:r>
              <a:rPr lang="sv-SE" dirty="0" smtClean="0"/>
              <a:t>1 </a:t>
            </a:r>
            <a:r>
              <a:rPr lang="sv-SE" dirty="0" err="1" smtClean="0"/>
              <a:t>wife</a:t>
            </a:r>
            <a:endParaRPr lang="sv-SE" dirty="0" smtClean="0"/>
          </a:p>
          <a:p>
            <a:pPr lvl="1">
              <a:buFont typeface="Courier New" pitchFamily="49" charset="0"/>
              <a:buChar char="o"/>
            </a:pPr>
            <a:r>
              <a:rPr lang="sv-SE" dirty="0" smtClean="0"/>
              <a:t>Love </a:t>
            </a:r>
            <a:r>
              <a:rPr lang="sv-SE" dirty="0" err="1" smtClean="0"/>
              <a:t>football</a:t>
            </a:r>
            <a:r>
              <a:rPr lang="sv-SE" dirty="0" smtClean="0"/>
              <a:t>, </a:t>
            </a:r>
            <a:r>
              <a:rPr lang="sv-SE" dirty="0" err="1" smtClean="0"/>
              <a:t>hate</a:t>
            </a:r>
            <a:r>
              <a:rPr lang="sv-SE" dirty="0" smtClean="0"/>
              <a:t> </a:t>
            </a:r>
            <a:r>
              <a:rPr lang="sv-SE" dirty="0" err="1" smtClean="0"/>
              <a:t>early</a:t>
            </a:r>
            <a:r>
              <a:rPr lang="sv-SE" dirty="0" smtClean="0"/>
              <a:t> </a:t>
            </a:r>
            <a:r>
              <a:rPr lang="sv-SE" dirty="0" err="1" smtClean="0"/>
              <a:t>mornings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3121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The workshop </a:t>
            </a:r>
            <a:r>
              <a:rPr lang="sv-SE" dirty="0" err="1" smtClean="0"/>
              <a:t>today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Introduction</a:t>
            </a:r>
            <a:r>
              <a:rPr lang="sv-SE" dirty="0" smtClean="0"/>
              <a:t> </a:t>
            </a:r>
            <a:r>
              <a:rPr lang="sv-SE" dirty="0" err="1" smtClean="0"/>
              <a:t>about</a:t>
            </a:r>
            <a:r>
              <a:rPr lang="sv-SE" dirty="0" smtClean="0"/>
              <a:t> the solution-</a:t>
            </a:r>
            <a:r>
              <a:rPr lang="sv-SE" dirty="0" err="1" smtClean="0"/>
              <a:t>focused</a:t>
            </a:r>
            <a:r>
              <a:rPr lang="sv-SE" dirty="0" smtClean="0"/>
              <a:t> </a:t>
            </a:r>
            <a:r>
              <a:rPr lang="sv-SE" dirty="0" err="1" smtClean="0"/>
              <a:t>dialogue</a:t>
            </a:r>
            <a:r>
              <a:rPr lang="sv-SE" dirty="0" smtClean="0"/>
              <a:t>. </a:t>
            </a:r>
            <a:r>
              <a:rPr lang="sv-SE" dirty="0" err="1" smtClean="0"/>
              <a:t>Very</a:t>
            </a:r>
            <a:r>
              <a:rPr lang="sv-SE" dirty="0" smtClean="0"/>
              <a:t> Basic!</a:t>
            </a:r>
          </a:p>
          <a:p>
            <a:r>
              <a:rPr lang="sv-SE" dirty="0" smtClean="0"/>
              <a:t>Finish </a:t>
            </a:r>
            <a:r>
              <a:rPr lang="sv-SE" dirty="0" err="1" smtClean="0"/>
              <a:t>with</a:t>
            </a:r>
            <a:r>
              <a:rPr lang="sv-SE" dirty="0" smtClean="0"/>
              <a:t> a </a:t>
            </a:r>
            <a:r>
              <a:rPr lang="sv-SE" dirty="0" err="1" smtClean="0"/>
              <a:t>little</a:t>
            </a:r>
            <a:r>
              <a:rPr lang="sv-SE" dirty="0" smtClean="0"/>
              <a:t> </a:t>
            </a:r>
            <a:r>
              <a:rPr lang="sv-SE" dirty="0" err="1" smtClean="0"/>
              <a:t>dialogue-exercise</a:t>
            </a:r>
            <a:r>
              <a:rPr lang="sv-SE" dirty="0" smtClean="0"/>
              <a:t> in S.F.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41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3" y="2492896"/>
            <a:ext cx="3024336" cy="3240360"/>
          </a:xfrm>
          <a:prstGeom prst="rect">
            <a:avLst/>
          </a:prstGeom>
        </p:spPr>
      </p:pic>
      <p:sp>
        <p:nvSpPr>
          <p:cNvPr id="6" name="Rektangel 5"/>
          <p:cNvSpPr/>
          <p:nvPr/>
        </p:nvSpPr>
        <p:spPr>
          <a:xfrm>
            <a:off x="971600" y="2852936"/>
            <a:ext cx="3816424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sv-SE" sz="3200" i="1" dirty="0"/>
              <a:t>The </a:t>
            </a:r>
            <a:r>
              <a:rPr lang="sv-SE" sz="3200" i="1" dirty="0" err="1"/>
              <a:t>only</a:t>
            </a:r>
            <a:r>
              <a:rPr lang="sv-SE" sz="3200" i="1" dirty="0"/>
              <a:t> </a:t>
            </a:r>
            <a:r>
              <a:rPr lang="sv-SE" sz="3200" i="1" dirty="0" err="1"/>
              <a:t>thing</a:t>
            </a:r>
            <a:r>
              <a:rPr lang="sv-SE" sz="3200" i="1" dirty="0"/>
              <a:t> </a:t>
            </a:r>
            <a:r>
              <a:rPr lang="sv-SE" sz="3200" i="1" dirty="0" err="1"/>
              <a:t>worth</a:t>
            </a:r>
            <a:r>
              <a:rPr lang="sv-SE" sz="3200" i="1" dirty="0"/>
              <a:t> </a:t>
            </a:r>
            <a:r>
              <a:rPr lang="sv-SE" sz="3200" i="1" dirty="0" err="1"/>
              <a:t>talking</a:t>
            </a:r>
            <a:r>
              <a:rPr lang="sv-SE" sz="3200" i="1" dirty="0"/>
              <a:t> </a:t>
            </a:r>
            <a:r>
              <a:rPr lang="sv-SE" sz="3200" i="1" dirty="0" err="1"/>
              <a:t>about</a:t>
            </a:r>
            <a:r>
              <a:rPr lang="sv-SE" sz="3200" i="1" dirty="0"/>
              <a:t> is </a:t>
            </a:r>
            <a:r>
              <a:rPr lang="sv-SE" sz="3200" i="1" dirty="0" err="1"/>
              <a:t>where</a:t>
            </a:r>
            <a:r>
              <a:rPr lang="sv-SE" sz="3200" i="1" dirty="0"/>
              <a:t> </a:t>
            </a:r>
            <a:r>
              <a:rPr lang="sv-SE" sz="3200" i="1" dirty="0" err="1"/>
              <a:t>we</a:t>
            </a:r>
            <a:r>
              <a:rPr lang="sv-SE" sz="3200" i="1" dirty="0"/>
              <a:t> </a:t>
            </a:r>
            <a:r>
              <a:rPr lang="sv-SE" sz="3200" i="1" dirty="0" err="1"/>
              <a:t>are</a:t>
            </a:r>
            <a:r>
              <a:rPr lang="sv-SE" sz="3200" i="1" dirty="0"/>
              <a:t> going……</a:t>
            </a:r>
          </a:p>
          <a:p>
            <a:pPr>
              <a:buFont typeface="Wingdings" pitchFamily="2" charset="2"/>
              <a:buNone/>
              <a:defRPr/>
            </a:pP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335681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Solution Focus – </a:t>
            </a:r>
            <a:r>
              <a:rPr lang="sv-SE" dirty="0" err="1" smtClean="0"/>
              <a:t>what</a:t>
            </a:r>
            <a:r>
              <a:rPr lang="sv-SE" dirty="0" smtClean="0"/>
              <a:t> is </a:t>
            </a:r>
            <a:r>
              <a:rPr lang="sv-SE" dirty="0" err="1" smtClean="0"/>
              <a:t>that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type of talking </a:t>
            </a:r>
            <a:r>
              <a:rPr lang="en-US" dirty="0" smtClean="0"/>
              <a:t>therapy </a:t>
            </a:r>
            <a:r>
              <a:rPr lang="en-US" dirty="0"/>
              <a:t>based upon social </a:t>
            </a:r>
            <a:r>
              <a:rPr lang="en-US" dirty="0" smtClean="0"/>
              <a:t>constructionist philosophy</a:t>
            </a:r>
            <a:r>
              <a:rPr lang="en-US" dirty="0"/>
              <a:t>. It focuses on what clients want to achieve through therapy rather than on historical problem(s) that made them seek help</a:t>
            </a:r>
            <a:r>
              <a:rPr lang="en-US" dirty="0" smtClean="0"/>
              <a:t>. </a:t>
            </a:r>
            <a:r>
              <a:rPr lang="en-US" dirty="0"/>
              <a:t>The approach focuses on the past only in order to activate conversations about resources and past successes. </a:t>
            </a:r>
            <a:r>
              <a:rPr lang="en-US" dirty="0" smtClean="0"/>
              <a:t>The </a:t>
            </a:r>
            <a:r>
              <a:rPr lang="en-US" dirty="0"/>
              <a:t>therapist/counselor uses respectful curiosity to invite the client to envision their preferred future.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801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http://</a:t>
            </a:r>
            <a:r>
              <a:rPr lang="sv-SE" dirty="0" smtClean="0">
                <a:hlinkClick r:id="rId2"/>
              </a:rPr>
              <a:t>www.youtube.com/watch?feature=player_embedded&amp;v=JX2FnFUqLMo</a:t>
            </a:r>
            <a:r>
              <a:rPr lang="sv-SE" dirty="0" smtClean="0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532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The </a:t>
            </a:r>
            <a:r>
              <a:rPr lang="sv-SE" dirty="0" err="1" smtClean="0"/>
              <a:t>base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the solution-</a:t>
            </a:r>
            <a:r>
              <a:rPr lang="sv-SE" dirty="0" err="1" smtClean="0"/>
              <a:t>focused</a:t>
            </a:r>
            <a:r>
              <a:rPr lang="sv-SE" dirty="0" smtClean="0"/>
              <a:t> </a:t>
            </a:r>
            <a:r>
              <a:rPr lang="sv-SE" dirty="0" err="1" smtClean="0"/>
              <a:t>dialogue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Two</a:t>
            </a:r>
            <a:r>
              <a:rPr lang="sv-SE" dirty="0" smtClean="0"/>
              <a:t> </a:t>
            </a:r>
            <a:r>
              <a:rPr lang="sv-SE" dirty="0" err="1" smtClean="0"/>
              <a:t>acticities</a:t>
            </a:r>
            <a:r>
              <a:rPr lang="sv-SE" dirty="0" smtClean="0"/>
              <a:t>;</a:t>
            </a:r>
          </a:p>
          <a:p>
            <a:endParaRPr lang="sv-SE" dirty="0"/>
          </a:p>
          <a:p>
            <a:pPr marL="971550" lvl="1" indent="-514350">
              <a:buFont typeface="+mj-lt"/>
              <a:buAutoNum type="arabicPeriod"/>
            </a:pPr>
            <a:r>
              <a:rPr lang="sv-SE" dirty="0" err="1" smtClean="0"/>
              <a:t>Formulate</a:t>
            </a:r>
            <a:r>
              <a:rPr lang="sv-SE" dirty="0" smtClean="0"/>
              <a:t> </a:t>
            </a:r>
            <a:r>
              <a:rPr lang="sv-SE" dirty="0" err="1" smtClean="0"/>
              <a:t>goals</a:t>
            </a:r>
            <a:r>
              <a:rPr lang="sv-SE" dirty="0" smtClean="0"/>
              <a:t> </a:t>
            </a:r>
            <a:r>
              <a:rPr lang="sv-SE" dirty="0" err="1" smtClean="0"/>
              <a:t>that</a:t>
            </a:r>
            <a:r>
              <a:rPr lang="sv-SE" dirty="0" smtClean="0"/>
              <a:t> </a:t>
            </a:r>
            <a:r>
              <a:rPr lang="sv-SE" dirty="0" err="1" smtClean="0"/>
              <a:t>relates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clients</a:t>
            </a:r>
            <a:r>
              <a:rPr lang="sv-SE" dirty="0" smtClean="0"/>
              <a:t> </a:t>
            </a:r>
            <a:r>
              <a:rPr lang="sv-SE" dirty="0" err="1" smtClean="0"/>
              <a:t>frame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reference</a:t>
            </a:r>
            <a:endParaRPr lang="sv-SE" dirty="0" smtClean="0"/>
          </a:p>
          <a:p>
            <a:pPr marL="971550" lvl="1" indent="-514350">
              <a:buFont typeface="+mj-lt"/>
              <a:buAutoNum type="arabicPeriod"/>
            </a:pPr>
            <a:r>
              <a:rPr lang="sv-SE" dirty="0" err="1" smtClean="0"/>
              <a:t>Develop</a:t>
            </a:r>
            <a:r>
              <a:rPr lang="sv-SE" dirty="0" smtClean="0"/>
              <a:t> solutions </a:t>
            </a:r>
            <a:r>
              <a:rPr lang="sv-SE" dirty="0" err="1" smtClean="0"/>
              <a:t>that</a:t>
            </a:r>
            <a:r>
              <a:rPr lang="sv-SE" dirty="0" smtClean="0"/>
              <a:t> </a:t>
            </a:r>
            <a:r>
              <a:rPr lang="sv-SE" dirty="0" err="1" smtClean="0"/>
              <a:t>builds</a:t>
            </a:r>
            <a:r>
              <a:rPr lang="sv-SE" dirty="0" smtClean="0"/>
              <a:t> on </a:t>
            </a:r>
            <a:r>
              <a:rPr lang="sv-SE" i="1" dirty="0" err="1" smtClean="0"/>
              <a:t>exceptions</a:t>
            </a: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152680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1. </a:t>
            </a:r>
            <a:r>
              <a:rPr lang="sv-SE" dirty="0" err="1" smtClean="0"/>
              <a:t>Describe</a:t>
            </a:r>
            <a:r>
              <a:rPr lang="sv-SE" dirty="0" smtClean="0"/>
              <a:t> </a:t>
            </a:r>
            <a:r>
              <a:rPr lang="sv-SE" dirty="0"/>
              <a:t>the problem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514350">
              <a:buFont typeface="Courier New" pitchFamily="49" charset="0"/>
              <a:buChar char="o"/>
            </a:pPr>
            <a:r>
              <a:rPr lang="sv-SE" dirty="0" smtClean="0"/>
              <a:t>In S.F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don´t</a:t>
            </a:r>
            <a:r>
              <a:rPr lang="sv-SE" dirty="0" smtClean="0"/>
              <a:t> </a:t>
            </a:r>
            <a:r>
              <a:rPr lang="sv-SE" dirty="0" err="1" smtClean="0"/>
              <a:t>waste</a:t>
            </a:r>
            <a:r>
              <a:rPr lang="sv-SE" dirty="0" smtClean="0"/>
              <a:t> </a:t>
            </a:r>
            <a:r>
              <a:rPr lang="sv-SE" dirty="0" err="1" smtClean="0"/>
              <a:t>much</a:t>
            </a:r>
            <a:r>
              <a:rPr lang="sv-SE" dirty="0" smtClean="0"/>
              <a:t> </a:t>
            </a:r>
            <a:r>
              <a:rPr lang="sv-SE" dirty="0" err="1" smtClean="0"/>
              <a:t>time</a:t>
            </a:r>
            <a:r>
              <a:rPr lang="sv-SE" dirty="0" smtClean="0"/>
              <a:t> on </a:t>
            </a:r>
            <a:r>
              <a:rPr lang="sv-SE" dirty="0" err="1" smtClean="0"/>
              <a:t>this</a:t>
            </a:r>
            <a:r>
              <a:rPr lang="sv-SE" dirty="0" smtClean="0"/>
              <a:t> </a:t>
            </a:r>
            <a:r>
              <a:rPr lang="sv-SE" dirty="0" err="1" smtClean="0"/>
              <a:t>phase</a:t>
            </a:r>
            <a:r>
              <a:rPr lang="sv-SE" dirty="0" smtClean="0"/>
              <a:t>, </a:t>
            </a:r>
            <a:r>
              <a:rPr lang="sv-SE" dirty="0" err="1" smtClean="0"/>
              <a:t>because</a:t>
            </a:r>
            <a:r>
              <a:rPr lang="sv-SE" dirty="0" smtClean="0"/>
              <a:t> </a:t>
            </a:r>
            <a:r>
              <a:rPr lang="sv-SE" dirty="0" err="1" smtClean="0"/>
              <a:t>it´s</a:t>
            </a:r>
            <a:r>
              <a:rPr lang="sv-SE" dirty="0" smtClean="0"/>
              <a:t> not </a:t>
            </a:r>
            <a:r>
              <a:rPr lang="sv-SE" dirty="0" err="1" smtClean="0"/>
              <a:t>useful</a:t>
            </a:r>
            <a:r>
              <a:rPr lang="sv-SE" dirty="0" smtClean="0"/>
              <a:t> </a:t>
            </a:r>
            <a:r>
              <a:rPr lang="sv-SE" dirty="0" err="1" smtClean="0"/>
              <a:t>when</a:t>
            </a:r>
            <a:r>
              <a:rPr lang="sv-SE" dirty="0" smtClean="0"/>
              <a:t> </a:t>
            </a:r>
            <a:r>
              <a:rPr lang="sv-SE" dirty="0" err="1" smtClean="0"/>
              <a:t>we´re</a:t>
            </a:r>
            <a:r>
              <a:rPr lang="sv-SE" dirty="0" smtClean="0"/>
              <a:t> </a:t>
            </a:r>
            <a:r>
              <a:rPr lang="sv-SE" dirty="0" err="1" smtClean="0"/>
              <a:t>looking</a:t>
            </a:r>
            <a:r>
              <a:rPr lang="sv-SE" dirty="0" smtClean="0"/>
              <a:t> for solutions. </a:t>
            </a:r>
          </a:p>
          <a:p>
            <a:pPr marL="914400" lvl="1" indent="-514350">
              <a:buFont typeface="Courier New" pitchFamily="49" charset="0"/>
              <a:buChar char="o"/>
            </a:pP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are</a:t>
            </a:r>
            <a:r>
              <a:rPr lang="sv-SE" dirty="0" smtClean="0"/>
              <a:t> not </a:t>
            </a:r>
            <a:r>
              <a:rPr lang="sv-SE" dirty="0" err="1" smtClean="0"/>
              <a:t>interested</a:t>
            </a:r>
            <a:r>
              <a:rPr lang="sv-SE" dirty="0" smtClean="0"/>
              <a:t> in </a:t>
            </a:r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causes</a:t>
            </a:r>
            <a:r>
              <a:rPr lang="sv-SE" dirty="0" smtClean="0"/>
              <a:t> the problem(s), and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dont</a:t>
            </a:r>
            <a:r>
              <a:rPr lang="sv-SE" dirty="0" smtClean="0"/>
              <a:t> </a:t>
            </a:r>
            <a:r>
              <a:rPr lang="sv-SE" dirty="0" err="1" smtClean="0"/>
              <a:t>pay</a:t>
            </a:r>
            <a:r>
              <a:rPr lang="sv-SE" dirty="0" smtClean="0"/>
              <a:t> </a:t>
            </a:r>
            <a:r>
              <a:rPr lang="sv-SE" dirty="0" err="1" smtClean="0"/>
              <a:t>any</a:t>
            </a:r>
            <a:r>
              <a:rPr lang="sv-SE" dirty="0" smtClean="0"/>
              <a:t> attention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details</a:t>
            </a:r>
            <a:r>
              <a:rPr lang="sv-SE" dirty="0" smtClean="0"/>
              <a:t> </a:t>
            </a:r>
            <a:r>
              <a:rPr lang="sv-SE" dirty="0" err="1" smtClean="0"/>
              <a:t>about</a:t>
            </a:r>
            <a:r>
              <a:rPr lang="sv-SE" dirty="0" smtClean="0"/>
              <a:t> the problem(s)</a:t>
            </a:r>
          </a:p>
          <a:p>
            <a:pPr marL="914400" lvl="1" indent="-514350">
              <a:buFont typeface="Courier New" pitchFamily="49" charset="0"/>
              <a:buChar char="o"/>
            </a:pPr>
            <a:r>
              <a:rPr lang="sv-SE" dirty="0" err="1" smtClean="0"/>
              <a:t>We</a:t>
            </a:r>
            <a:r>
              <a:rPr lang="sv-SE" dirty="0" smtClean="0"/>
              <a:t> listen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clients</a:t>
            </a:r>
            <a:r>
              <a:rPr lang="sv-SE" dirty="0" smtClean="0"/>
              <a:t> problems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respect</a:t>
            </a:r>
            <a:r>
              <a:rPr lang="sv-SE" dirty="0" smtClean="0"/>
              <a:t> </a:t>
            </a:r>
            <a:r>
              <a:rPr lang="sv-SE" dirty="0" err="1" smtClean="0"/>
              <a:t>but</a:t>
            </a:r>
            <a:r>
              <a:rPr lang="sv-SE" dirty="0" smtClean="0"/>
              <a:t> </a:t>
            </a:r>
            <a:r>
              <a:rPr lang="sv-SE" dirty="0" err="1" smtClean="0"/>
              <a:t>already</a:t>
            </a:r>
            <a:r>
              <a:rPr lang="sv-SE" dirty="0" smtClean="0"/>
              <a:t> in </a:t>
            </a:r>
            <a:r>
              <a:rPr lang="sv-SE" dirty="0" err="1" smtClean="0"/>
              <a:t>this</a:t>
            </a:r>
            <a:r>
              <a:rPr lang="sv-SE" dirty="0" smtClean="0"/>
              <a:t> </a:t>
            </a:r>
            <a:r>
              <a:rPr lang="sv-SE" dirty="0" err="1" smtClean="0"/>
              <a:t>phase</a:t>
            </a:r>
            <a:r>
              <a:rPr lang="sv-SE" dirty="0" smtClean="0"/>
              <a:t> </a:t>
            </a:r>
            <a:r>
              <a:rPr lang="sv-SE" dirty="0" err="1" smtClean="0"/>
              <a:t>we</a:t>
            </a:r>
            <a:r>
              <a:rPr lang="sv-SE" dirty="0" smtClean="0"/>
              <a:t> start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think</a:t>
            </a:r>
            <a:r>
              <a:rPr lang="sv-SE" dirty="0" smtClean="0"/>
              <a:t> </a:t>
            </a:r>
            <a:r>
              <a:rPr lang="sv-SE" dirty="0" err="1" smtClean="0"/>
              <a:t>about</a:t>
            </a:r>
            <a:r>
              <a:rPr lang="sv-SE" dirty="0" smtClean="0"/>
              <a:t> </a:t>
            </a:r>
            <a:r>
              <a:rPr lang="sv-SE" dirty="0" err="1" smtClean="0"/>
              <a:t>how</a:t>
            </a:r>
            <a:r>
              <a:rPr lang="sv-SE" dirty="0" smtClean="0"/>
              <a:t>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can</a:t>
            </a:r>
            <a:r>
              <a:rPr lang="sv-SE" dirty="0" smtClean="0"/>
              <a:t> start </a:t>
            </a:r>
            <a:r>
              <a:rPr lang="sv-SE" dirty="0" err="1" smtClean="0"/>
              <a:t>to</a:t>
            </a:r>
            <a:r>
              <a:rPr lang="sv-SE" dirty="0" smtClean="0"/>
              <a:t> talk </a:t>
            </a:r>
            <a:r>
              <a:rPr lang="sv-SE" dirty="0" err="1" smtClean="0"/>
              <a:t>about</a:t>
            </a:r>
            <a:r>
              <a:rPr lang="sv-SE" dirty="0" smtClean="0"/>
              <a:t> solutions.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8088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2. </a:t>
            </a:r>
            <a:r>
              <a:rPr lang="sv-SE" dirty="0" err="1"/>
              <a:t>Develop</a:t>
            </a:r>
            <a:r>
              <a:rPr lang="sv-SE" dirty="0"/>
              <a:t> </a:t>
            </a:r>
            <a:r>
              <a:rPr lang="sv-SE" dirty="0" err="1"/>
              <a:t>well-formulated</a:t>
            </a:r>
            <a:r>
              <a:rPr lang="sv-SE" dirty="0"/>
              <a:t> </a:t>
            </a:r>
            <a:r>
              <a:rPr lang="sv-SE" dirty="0" err="1"/>
              <a:t>goals</a:t>
            </a:r>
            <a:r>
              <a:rPr lang="sv-SE" dirty="0"/>
              <a:t>. 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Font typeface="Courier New" pitchFamily="49" charset="0"/>
              <a:buChar char="o"/>
            </a:pPr>
            <a:r>
              <a:rPr lang="sv-SE" dirty="0" err="1" smtClean="0"/>
              <a:t>Here</a:t>
            </a:r>
            <a:r>
              <a:rPr lang="sv-SE" dirty="0" smtClean="0"/>
              <a:t> it is </a:t>
            </a:r>
            <a:r>
              <a:rPr lang="sv-SE" dirty="0" err="1" smtClean="0"/>
              <a:t>important</a:t>
            </a:r>
            <a:r>
              <a:rPr lang="sv-SE" dirty="0" smtClean="0"/>
              <a:t> </a:t>
            </a:r>
            <a:r>
              <a:rPr lang="sv-SE" dirty="0" err="1" smtClean="0"/>
              <a:t>that</a:t>
            </a:r>
            <a:r>
              <a:rPr lang="sv-SE" dirty="0" smtClean="0"/>
              <a:t> the </a:t>
            </a:r>
            <a:r>
              <a:rPr lang="sv-SE" dirty="0" err="1" smtClean="0"/>
              <a:t>helper</a:t>
            </a:r>
            <a:r>
              <a:rPr lang="sv-SE" dirty="0" smtClean="0"/>
              <a:t>, </a:t>
            </a:r>
            <a:r>
              <a:rPr lang="sv-SE" dirty="0" err="1" smtClean="0"/>
              <a:t>together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the </a:t>
            </a:r>
            <a:r>
              <a:rPr lang="sv-SE" dirty="0" err="1" smtClean="0"/>
              <a:t>clients</a:t>
            </a:r>
            <a:r>
              <a:rPr lang="sv-SE" dirty="0" smtClean="0"/>
              <a:t>, </a:t>
            </a:r>
            <a:r>
              <a:rPr lang="sv-SE" dirty="0" err="1" smtClean="0"/>
              <a:t>explore</a:t>
            </a:r>
            <a:r>
              <a:rPr lang="sv-SE" dirty="0" smtClean="0"/>
              <a:t> </a:t>
            </a:r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will</a:t>
            </a:r>
            <a:r>
              <a:rPr lang="sv-SE" dirty="0" smtClean="0"/>
              <a:t> be different </a:t>
            </a:r>
            <a:r>
              <a:rPr lang="sv-SE" dirty="0" err="1" smtClean="0"/>
              <a:t>when</a:t>
            </a:r>
            <a:r>
              <a:rPr lang="sv-SE" dirty="0" smtClean="0"/>
              <a:t> the problem is </a:t>
            </a:r>
            <a:r>
              <a:rPr lang="sv-SE" dirty="0" err="1" smtClean="0"/>
              <a:t>solved</a:t>
            </a:r>
            <a:r>
              <a:rPr lang="sv-SE" dirty="0" smtClean="0"/>
              <a:t>.</a:t>
            </a:r>
          </a:p>
          <a:p>
            <a:pPr lvl="2">
              <a:buFont typeface="Courier New" pitchFamily="49" charset="0"/>
              <a:buChar char="o"/>
            </a:pPr>
            <a:r>
              <a:rPr lang="sv-SE" dirty="0" smtClean="0"/>
              <a:t>In </a:t>
            </a:r>
            <a:r>
              <a:rPr lang="sv-SE" dirty="0" err="1" smtClean="0"/>
              <a:t>this</a:t>
            </a:r>
            <a:r>
              <a:rPr lang="sv-SE" dirty="0" smtClean="0"/>
              <a:t> </a:t>
            </a:r>
            <a:r>
              <a:rPr lang="sv-SE" dirty="0" err="1" smtClean="0"/>
              <a:t>phase</a:t>
            </a:r>
            <a:r>
              <a:rPr lang="sv-SE" dirty="0" smtClean="0"/>
              <a:t> </a:t>
            </a:r>
            <a:r>
              <a:rPr lang="sv-SE" dirty="0" err="1" smtClean="0"/>
              <a:t>you</a:t>
            </a:r>
            <a:r>
              <a:rPr lang="sv-SE" dirty="0" smtClean="0"/>
              <a:t> </a:t>
            </a:r>
            <a:r>
              <a:rPr lang="sv-SE" dirty="0" err="1" smtClean="0"/>
              <a:t>can</a:t>
            </a:r>
            <a:r>
              <a:rPr lang="sv-SE" dirty="0" smtClean="0"/>
              <a:t> </a:t>
            </a:r>
            <a:r>
              <a:rPr lang="sv-SE" dirty="0" err="1" smtClean="0"/>
              <a:t>clearly</a:t>
            </a:r>
            <a:r>
              <a:rPr lang="sv-SE" dirty="0" smtClean="0"/>
              <a:t> </a:t>
            </a:r>
            <a:r>
              <a:rPr lang="sv-SE" dirty="0" err="1" smtClean="0"/>
              <a:t>separate</a:t>
            </a:r>
            <a:r>
              <a:rPr lang="sv-SE" dirty="0" smtClean="0"/>
              <a:t> solution-</a:t>
            </a:r>
            <a:r>
              <a:rPr lang="sv-SE" dirty="0" err="1" smtClean="0"/>
              <a:t>focused</a:t>
            </a:r>
            <a:r>
              <a:rPr lang="sv-SE" dirty="0" smtClean="0"/>
              <a:t> </a:t>
            </a:r>
            <a:r>
              <a:rPr lang="sv-SE" dirty="0" err="1" smtClean="0"/>
              <a:t>method</a:t>
            </a:r>
            <a:r>
              <a:rPr lang="sv-SE" dirty="0" smtClean="0"/>
              <a:t> from the problem-</a:t>
            </a:r>
            <a:r>
              <a:rPr lang="sv-SE" dirty="0" err="1" smtClean="0"/>
              <a:t>focused</a:t>
            </a:r>
            <a:r>
              <a:rPr lang="sv-SE" dirty="0" smtClean="0"/>
              <a:t> </a:t>
            </a:r>
            <a:r>
              <a:rPr lang="sv-SE" dirty="0" err="1" smtClean="0"/>
              <a:t>method</a:t>
            </a:r>
            <a:r>
              <a:rPr lang="sv-SE" dirty="0" smtClean="0"/>
              <a:t>. If </a:t>
            </a:r>
            <a:r>
              <a:rPr lang="sv-SE" dirty="0" err="1" smtClean="0"/>
              <a:t>you</a:t>
            </a:r>
            <a:r>
              <a:rPr lang="sv-SE" dirty="0" smtClean="0"/>
              <a:t> </a:t>
            </a:r>
            <a:r>
              <a:rPr lang="sv-SE" dirty="0" err="1" smtClean="0"/>
              <a:t>are</a:t>
            </a:r>
            <a:r>
              <a:rPr lang="sv-SE" dirty="0" smtClean="0"/>
              <a:t> problem-</a:t>
            </a:r>
            <a:r>
              <a:rPr lang="sv-SE" dirty="0" err="1" smtClean="0"/>
              <a:t>focused</a:t>
            </a:r>
            <a:r>
              <a:rPr lang="sv-SE" dirty="0" smtClean="0"/>
              <a:t> </a:t>
            </a:r>
            <a:r>
              <a:rPr lang="sv-SE" dirty="0" err="1" smtClean="0"/>
              <a:t>you</a:t>
            </a:r>
            <a:r>
              <a:rPr lang="sv-SE" dirty="0" smtClean="0"/>
              <a:t> start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value</a:t>
            </a:r>
            <a:r>
              <a:rPr lang="sv-SE" dirty="0" smtClean="0"/>
              <a:t> the problem </a:t>
            </a:r>
            <a:r>
              <a:rPr lang="sv-SE" dirty="0" err="1" smtClean="0"/>
              <a:t>instead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looking</a:t>
            </a:r>
            <a:r>
              <a:rPr lang="sv-SE" dirty="0" smtClean="0"/>
              <a:t> forward.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43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808080"/>
      </a:hlink>
      <a:folHlink>
        <a:srgbClr val="B2B2B2"/>
      </a:folHlink>
    </a:clrScheme>
    <a:fontScheme name="Office-t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345</TotalTime>
  <Words>514</Words>
  <Application>Microsoft Office PowerPoint</Application>
  <PresentationFormat>Bildspel på skärmen (4:3)</PresentationFormat>
  <Paragraphs>56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5" baseType="lpstr">
      <vt:lpstr>Tema1</vt:lpstr>
      <vt:lpstr>Solution Focused Communication  Workshop VALA-conference  Höllviken 13-10-23  Björn Lindahl</vt:lpstr>
      <vt:lpstr>Björn Lindahl</vt:lpstr>
      <vt:lpstr>The workshop today</vt:lpstr>
      <vt:lpstr>PowerPoint-presentation</vt:lpstr>
      <vt:lpstr>Solution Focus – what is that?</vt:lpstr>
      <vt:lpstr>PowerPoint-presentation</vt:lpstr>
      <vt:lpstr>The base of the solution-focused dialogue</vt:lpstr>
      <vt:lpstr>1. Describe the problem </vt:lpstr>
      <vt:lpstr>2. Develop well-formulated goals.  </vt:lpstr>
      <vt:lpstr>3. Look after exceptions </vt:lpstr>
      <vt:lpstr>4. Finish the dialogue whith feedback </vt:lpstr>
      <vt:lpstr>5. Evaluate clients succes</vt:lpstr>
      <vt:lpstr>PLUS - modellen</vt:lpstr>
      <vt:lpstr>Exercise Explore Benefits and differencies</vt:lpstr>
    </vt:vector>
  </TitlesOfParts>
  <Company>MAH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 Focused Communication  Workshop VALA-conference Höllviken 13-10-23  Björn Lindahl</dc:title>
  <dc:creator>Björn Lindahl</dc:creator>
  <cp:lastModifiedBy>Björn Lindahl</cp:lastModifiedBy>
  <cp:revision>23</cp:revision>
  <dcterms:created xsi:type="dcterms:W3CDTF">2013-10-22T17:45:47Z</dcterms:created>
  <dcterms:modified xsi:type="dcterms:W3CDTF">2013-10-23T13:41:36Z</dcterms:modified>
</cp:coreProperties>
</file>