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57" r:id="rId3"/>
    <p:sldId id="259" r:id="rId4"/>
    <p:sldId id="260" r:id="rId5"/>
    <p:sldId id="261" r:id="rId6"/>
    <p:sldId id="262" r:id="rId7"/>
    <p:sldId id="265" r:id="rId8"/>
    <p:sldId id="263" r:id="rId9"/>
    <p:sldId id="264" r:id="rId10"/>
    <p:sldId id="266" r:id="rId11"/>
    <p:sldId id="267" r:id="rId12"/>
    <p:sldId id="270"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smtClean="0"/>
              <a:t>Muokkaa perustyyl. napsautt.</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4ED5C02-6139-4056-9279-D55B5D9C8CD5}" type="datetimeFigureOut">
              <a:rPr lang="fi-FI" smtClean="0"/>
              <a:t>22.11.2017</a:t>
            </a:fld>
            <a:endParaRPr lang="fi-FI"/>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i-FI"/>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152129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74ED5C02-6139-4056-9279-D55B5D9C8CD5}" type="datetimeFigureOut">
              <a:rPr lang="fi-FI" smtClean="0"/>
              <a:t>22.11.2017</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151754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i-FI" smtClean="0"/>
              <a:t>Muokkaa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4" name="Date Placeholder 3"/>
          <p:cNvSpPr>
            <a:spLocks noGrp="1"/>
          </p:cNvSpPr>
          <p:nvPr>
            <p:ph type="dt" sz="half" idx="10"/>
          </p:nvPr>
        </p:nvSpPr>
        <p:spPr/>
        <p:txBody>
          <a:bodyPr/>
          <a:lstStyle/>
          <a:p>
            <a:fld id="{74ED5C02-6139-4056-9279-D55B5D9C8CD5}" type="datetimeFigureOut">
              <a:rPr lang="fi-FI" smtClean="0"/>
              <a:t>22.11.2017</a:t>
            </a:fld>
            <a:endParaRPr lang="fi-FI"/>
          </a:p>
        </p:txBody>
      </p:sp>
      <p:sp>
        <p:nvSpPr>
          <p:cNvPr id="5" name="Footer Placeholder 4"/>
          <p:cNvSpPr>
            <a:spLocks noGrp="1"/>
          </p:cNvSpPr>
          <p:nvPr>
            <p:ph type="ftr" sz="quarter" idx="11"/>
          </p:nvPr>
        </p:nvSpPr>
        <p:spPr/>
        <p:txBody>
          <a:bodyPr/>
          <a:lstStyle/>
          <a:p>
            <a:endParaRPr lang="fi-F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62340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i-FI" smtClean="0"/>
              <a:t>Muokkaa perustyyl. napsautt.</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4" name="Date Placeholder 3"/>
          <p:cNvSpPr>
            <a:spLocks noGrp="1"/>
          </p:cNvSpPr>
          <p:nvPr>
            <p:ph type="dt" sz="half" idx="10"/>
          </p:nvPr>
        </p:nvSpPr>
        <p:spPr/>
        <p:txBody>
          <a:bodyPr/>
          <a:lstStyle/>
          <a:p>
            <a:fld id="{74ED5C02-6139-4056-9279-D55B5D9C8CD5}" type="datetimeFigureOut">
              <a:rPr lang="fi-FI" smtClean="0"/>
              <a:t>22.11.2017</a:t>
            </a:fld>
            <a:endParaRPr lang="fi-FI"/>
          </a:p>
        </p:txBody>
      </p:sp>
      <p:sp>
        <p:nvSpPr>
          <p:cNvPr id="5" name="Footer Placeholder 4"/>
          <p:cNvSpPr>
            <a:spLocks noGrp="1"/>
          </p:cNvSpPr>
          <p:nvPr>
            <p:ph type="ftr" sz="quarter" idx="11"/>
          </p:nvPr>
        </p:nvSpPr>
        <p:spPr/>
        <p:txBody>
          <a:bodyPr/>
          <a:lstStyle/>
          <a:p>
            <a:endParaRPr lang="fi-FI"/>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215818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74ED5C02-6139-4056-9279-D55B5D9C8CD5}" type="datetimeFigureOut">
              <a:rPr lang="fi-FI" smtClean="0"/>
              <a:t>22.11.2017</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242109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smtClean="0"/>
              <a:t>Muokkaa perustyyl. napsautt.</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4ED5C02-6139-4056-9279-D55B5D9C8CD5}" type="datetimeFigureOut">
              <a:rPr lang="fi-FI" smtClean="0"/>
              <a:t>22.11.2017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1443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smtClean="0"/>
              <a:t>Muokkaa perustyyl. napsautt.</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4ED5C02-6139-4056-9279-D55B5D9C8CD5}" type="datetimeFigureOut">
              <a:rPr lang="fi-FI" smtClean="0"/>
              <a:t>22.11.2017</a:t>
            </a:fld>
            <a:endParaRPr lang="fi-FI"/>
          </a:p>
        </p:txBody>
      </p:sp>
      <p:sp>
        <p:nvSpPr>
          <p:cNvPr id="8" name="Footer Placeholder 7"/>
          <p:cNvSpPr>
            <a:spLocks noGrp="1"/>
          </p:cNvSpPr>
          <p:nvPr>
            <p:ph type="ftr" sz="quarter" idx="11"/>
          </p:nvPr>
        </p:nvSpPr>
        <p:spPr>
          <a:xfrm>
            <a:off x="561111" y="6391838"/>
            <a:ext cx="3644282" cy="304801"/>
          </a:xfrm>
        </p:spPr>
        <p:txBody>
          <a:bodyPr/>
          <a:lstStyle/>
          <a:p>
            <a:endParaRPr lang="fi-FI"/>
          </a:p>
        </p:txBody>
      </p:sp>
      <p:sp>
        <p:nvSpPr>
          <p:cNvPr id="9" name="Slide Number Placeholder 8"/>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1424092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4ED5C02-6139-4056-9279-D55B5D9C8CD5}" type="datetimeFigureOut">
              <a:rPr lang="fi-FI" smtClean="0"/>
              <a:t>22.11.2017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1917489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i-FI" smtClean="0"/>
              <a:t>Muokkaa perustyyl. napsautt.</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4ED5C02-6139-4056-9279-D55B5D9C8CD5}" type="datetimeFigureOut">
              <a:rPr lang="fi-FI" smtClean="0"/>
              <a:t>22.11.2017</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377213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4ED5C02-6139-4056-9279-D55B5D9C8CD5}" type="datetimeFigureOut">
              <a:rPr lang="fi-FI" smtClean="0"/>
              <a:t>22.11.2017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325051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74ED5C02-6139-4056-9279-D55B5D9C8CD5}" type="datetimeFigureOut">
              <a:rPr lang="fi-FI" smtClean="0"/>
              <a:t>22.11.2017</a:t>
            </a:fld>
            <a:endParaRPr lang="fi-FI"/>
          </a:p>
        </p:txBody>
      </p:sp>
      <p:sp>
        <p:nvSpPr>
          <p:cNvPr id="5" name="Footer Placeholder 4"/>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18272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74ED5C02-6139-4056-9279-D55B5D9C8CD5}" type="datetimeFigureOut">
              <a:rPr lang="fi-FI" smtClean="0"/>
              <a:t>22.11.2017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87654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74ED5C02-6139-4056-9279-D55B5D9C8CD5}" type="datetimeFigureOut">
              <a:rPr lang="fi-FI" smtClean="0"/>
              <a:t>22.11.2017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64033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74ED5C02-6139-4056-9279-D55B5D9C8CD5}" type="datetimeFigureOut">
              <a:rPr lang="fi-FI" smtClean="0"/>
              <a:t>22.11.2017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292263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5C02-6139-4056-9279-D55B5D9C8CD5}" type="datetimeFigureOut">
              <a:rPr lang="fi-FI" smtClean="0"/>
              <a:t>22.11.2017</a:t>
            </a:fld>
            <a:endParaRPr lang="fi-FI"/>
          </a:p>
        </p:txBody>
      </p:sp>
      <p:sp>
        <p:nvSpPr>
          <p:cNvPr id="3" name="Footer Placeholder 2"/>
          <p:cNvSpPr>
            <a:spLocks noGrp="1"/>
          </p:cNvSpPr>
          <p:nvPr>
            <p:ph type="ftr" sz="quarter" idx="11"/>
          </p:nvPr>
        </p:nvSpPr>
        <p:spPr/>
        <p:txBody>
          <a:bodyPr/>
          <a:lstStyle/>
          <a:p>
            <a:endParaRPr lang="fi-F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20900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74ED5C02-6139-4056-9279-D55B5D9C8CD5}" type="datetimeFigureOut">
              <a:rPr lang="fi-FI" smtClean="0"/>
              <a:t>22.11.2017</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219227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i-FI" smtClean="0"/>
              <a:t>Lisää kuva napsauttamalla kuvaketta</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74ED5C02-6139-4056-9279-D55B5D9C8CD5}" type="datetimeFigureOut">
              <a:rPr lang="fi-FI" smtClean="0"/>
              <a:t>22.11.2017</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75A722C-0900-4140-B586-20B4F1EA3915}" type="slidenum">
              <a:rPr lang="fi-FI" smtClean="0"/>
              <a:t>‹#›</a:t>
            </a:fld>
            <a:endParaRPr lang="fi-FI"/>
          </a:p>
        </p:txBody>
      </p:sp>
    </p:spTree>
    <p:extLst>
      <p:ext uri="{BB962C8B-B14F-4D97-AF65-F5344CB8AC3E}">
        <p14:creationId xmlns:p14="http://schemas.microsoft.com/office/powerpoint/2010/main" val="399395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4ED5C02-6139-4056-9279-D55B5D9C8CD5}" type="datetimeFigureOut">
              <a:rPr lang="fi-FI" smtClean="0"/>
              <a:t>22.11.2017</a:t>
            </a:fld>
            <a:endParaRPr lang="fi-FI"/>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i-FI"/>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75A722C-0900-4140-B586-20B4F1EA3915}" type="slidenum">
              <a:rPr lang="fi-FI" smtClean="0"/>
              <a:t>‹#›</a:t>
            </a:fld>
            <a:endParaRPr lang="fi-FI"/>
          </a:p>
        </p:txBody>
      </p:sp>
    </p:spTree>
    <p:extLst>
      <p:ext uri="{BB962C8B-B14F-4D97-AF65-F5344CB8AC3E}">
        <p14:creationId xmlns:p14="http://schemas.microsoft.com/office/powerpoint/2010/main" val="328153930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F5fsqYctXg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MRjHQPbJ6m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SUOMI 1950-LUVULLA</a:t>
            </a:r>
            <a:endParaRPr lang="fi-FI" dirty="0"/>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2754607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1950-luvun populaarikulttuuri</a:t>
            </a:r>
            <a:endParaRPr lang="fi-FI" dirty="0"/>
          </a:p>
        </p:txBody>
      </p:sp>
      <p:sp>
        <p:nvSpPr>
          <p:cNvPr id="3" name="Sisällön paikkamerkki 2"/>
          <p:cNvSpPr>
            <a:spLocks noGrp="1"/>
          </p:cNvSpPr>
          <p:nvPr>
            <p:ph idx="1"/>
          </p:nvPr>
        </p:nvSpPr>
        <p:spPr/>
        <p:txBody>
          <a:bodyPr/>
          <a:lstStyle/>
          <a:p>
            <a:r>
              <a:rPr lang="fi-FI" dirty="0" smtClean="0"/>
              <a:t>Lähes jokainen meistä </a:t>
            </a:r>
            <a:r>
              <a:rPr lang="fi-FI" dirty="0" smtClean="0"/>
              <a:t>on käyttänyt </a:t>
            </a:r>
            <a:r>
              <a:rPr lang="fi-FI" dirty="0" smtClean="0"/>
              <a:t>tai käyttää farkkuja. </a:t>
            </a:r>
          </a:p>
          <a:p>
            <a:pPr marL="0" indent="0">
              <a:buNone/>
            </a:pPr>
            <a:r>
              <a:rPr lang="fi-FI" dirty="0" smtClean="0"/>
              <a:t>     Tiesitkö, että farkut tulivat muotiin elokuvien</a:t>
            </a:r>
          </a:p>
          <a:p>
            <a:pPr marL="0" indent="0">
              <a:buNone/>
            </a:pPr>
            <a:r>
              <a:rPr lang="fi-FI" dirty="0" smtClean="0"/>
              <a:t>     myötä myös täällä Suomessa? </a:t>
            </a:r>
          </a:p>
          <a:p>
            <a:pPr marL="0" indent="0">
              <a:buNone/>
            </a:pPr>
            <a:r>
              <a:rPr lang="fi-FI" dirty="0" smtClean="0"/>
              <a:t>     Alun perin  ne olivat työhousuiksi suunnitellut</a:t>
            </a:r>
          </a:p>
          <a:p>
            <a:pPr marL="0" indent="0">
              <a:buNone/>
            </a:pPr>
            <a:r>
              <a:rPr lang="fi-FI" dirty="0" smtClean="0"/>
              <a:t>      ja James </a:t>
            </a:r>
            <a:r>
              <a:rPr lang="fi-FI" dirty="0"/>
              <a:t>D</a:t>
            </a:r>
            <a:r>
              <a:rPr lang="fi-FI" dirty="0" smtClean="0"/>
              <a:t>ean käyttikin niitä elokuvassa Pikkujättiläinen</a:t>
            </a:r>
          </a:p>
          <a:p>
            <a:pPr marL="0" indent="0">
              <a:buNone/>
            </a:pPr>
            <a:r>
              <a:rPr lang="fi-FI" dirty="0" smtClean="0"/>
              <a:t>    (</a:t>
            </a:r>
            <a:r>
              <a:rPr lang="fi-FI" dirty="0" err="1" smtClean="0"/>
              <a:t>The</a:t>
            </a:r>
            <a:r>
              <a:rPr lang="fi-FI" dirty="0" smtClean="0"/>
              <a:t> </a:t>
            </a:r>
            <a:r>
              <a:rPr lang="fi-FI" dirty="0" err="1" smtClean="0"/>
              <a:t>Giant</a:t>
            </a:r>
            <a:r>
              <a:rPr lang="fi-FI" dirty="0" smtClean="0"/>
              <a:t>) etsiessään öljyä.</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300" y="2431350"/>
            <a:ext cx="3124200" cy="4155187"/>
          </a:xfrm>
          <a:prstGeom prst="rect">
            <a:avLst/>
          </a:prstGeom>
        </p:spPr>
      </p:pic>
    </p:spTree>
    <p:extLst>
      <p:ext uri="{BB962C8B-B14F-4D97-AF65-F5344CB8AC3E}">
        <p14:creationId xmlns:p14="http://schemas.microsoft.com/office/powerpoint/2010/main" val="3827545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tapahtui musiikille 1955-luvulla</a:t>
            </a:r>
          </a:p>
        </p:txBody>
      </p:sp>
      <p:sp>
        <p:nvSpPr>
          <p:cNvPr id="3" name="Sisällön paikkamerkki 2"/>
          <p:cNvSpPr>
            <a:spLocks noGrp="1"/>
          </p:cNvSpPr>
          <p:nvPr>
            <p:ph idx="1"/>
          </p:nvPr>
        </p:nvSpPr>
        <p:spPr>
          <a:xfrm>
            <a:off x="1154954" y="2565400"/>
            <a:ext cx="8825659" cy="3416300"/>
          </a:xfrm>
        </p:spPr>
        <p:txBody>
          <a:bodyPr/>
          <a:lstStyle/>
          <a:p>
            <a:pPr marL="0" indent="0">
              <a:buNone/>
            </a:pPr>
            <a:r>
              <a:rPr lang="fi-FI" dirty="0" smtClean="0"/>
              <a:t>Suomessa suuri yleisö sai kuulla18. marraskuuta 1955 elokuvan </a:t>
            </a:r>
            <a:r>
              <a:rPr lang="fi-FI" dirty="0" err="1" smtClean="0"/>
              <a:t>Asphalt</a:t>
            </a:r>
            <a:r>
              <a:rPr lang="fi-FI" dirty="0" smtClean="0"/>
              <a:t> </a:t>
            </a:r>
            <a:r>
              <a:rPr lang="fi-FI" dirty="0" err="1" smtClean="0"/>
              <a:t>Junglen</a:t>
            </a:r>
            <a:r>
              <a:rPr lang="fi-FI" dirty="0" smtClean="0"/>
              <a:t>  ensi-illassa valtakunnan ensimmäisenä rock-kappaleena Bill </a:t>
            </a:r>
            <a:r>
              <a:rPr lang="fi-FI" dirty="0" err="1" smtClean="0"/>
              <a:t>Haley</a:t>
            </a:r>
            <a:r>
              <a:rPr lang="fi-FI" dirty="0" smtClean="0"/>
              <a:t> and </a:t>
            </a:r>
            <a:r>
              <a:rPr lang="fi-FI" dirty="0" err="1" smtClean="0"/>
              <a:t>the</a:t>
            </a:r>
            <a:r>
              <a:rPr lang="fi-FI" dirty="0" smtClean="0"/>
              <a:t> Cometsin ”Rock </a:t>
            </a:r>
            <a:r>
              <a:rPr lang="fi-FI" dirty="0" err="1" smtClean="0"/>
              <a:t>Around</a:t>
            </a:r>
            <a:r>
              <a:rPr lang="fi-FI" dirty="0" smtClean="0"/>
              <a:t> </a:t>
            </a:r>
            <a:r>
              <a:rPr lang="fi-FI" dirty="0" err="1" smtClean="0"/>
              <a:t>The</a:t>
            </a:r>
            <a:r>
              <a:rPr lang="fi-FI" dirty="0" smtClean="0"/>
              <a:t> </a:t>
            </a:r>
            <a:r>
              <a:rPr lang="fi-FI" dirty="0" err="1" smtClean="0"/>
              <a:t>Clock”:in</a:t>
            </a:r>
            <a:r>
              <a:rPr lang="fi-FI" dirty="0" smtClean="0"/>
              <a:t>, jota pidetään </a:t>
            </a:r>
            <a:r>
              <a:rPr lang="fi-FI" dirty="0" err="1" smtClean="0"/>
              <a:t>ensimäisenä</a:t>
            </a:r>
            <a:r>
              <a:rPr lang="fi-FI" dirty="0" smtClean="0"/>
              <a:t> </a:t>
            </a:r>
            <a:r>
              <a:rPr lang="fi-FI" dirty="0" err="1" smtClean="0"/>
              <a:t>Rock’n</a:t>
            </a:r>
            <a:r>
              <a:rPr lang="fi-FI" dirty="0" smtClean="0"/>
              <a:t>’ roll kappaleena.</a:t>
            </a:r>
          </a:p>
          <a:p>
            <a:pPr marL="0" indent="0">
              <a:buNone/>
            </a:pPr>
            <a:r>
              <a:rPr lang="fi-FI" dirty="0" smtClean="0"/>
              <a:t>Aikaisemmin </a:t>
            </a:r>
            <a:r>
              <a:rPr lang="fi-FI" dirty="0"/>
              <a:t>popmusiikki oli hillittyä swingiä, jazzia ja bluesia. Mustien musiikki alkoi kiinnostaa valkoisia nuoria. Nuoret protestoivat vanhempiaan soittamalla ja kuuntelemalla musiikkia, jossa oli vahva rytminen syke, tunne ja rämäkkä kieli.</a:t>
            </a:r>
          </a:p>
        </p:txBody>
      </p:sp>
      <p:pic>
        <p:nvPicPr>
          <p:cNvPr id="4" name="F5fsqYctXgM"/>
          <p:cNvPicPr>
            <a:picLocks noRot="1" noChangeAspect="1"/>
          </p:cNvPicPr>
          <p:nvPr>
            <a:videoFile r:link="rId1"/>
          </p:nvPr>
        </p:nvPicPr>
        <p:blipFill>
          <a:blip r:embed="rId3"/>
          <a:stretch>
            <a:fillRect/>
          </a:stretch>
        </p:blipFill>
        <p:spPr>
          <a:xfrm>
            <a:off x="4432300" y="4905448"/>
            <a:ext cx="3149600" cy="1771649"/>
          </a:xfrm>
          <a:prstGeom prst="rect">
            <a:avLst/>
          </a:prstGeom>
        </p:spPr>
      </p:pic>
    </p:spTree>
    <p:extLst>
      <p:ext uri="{BB962C8B-B14F-4D97-AF65-F5344CB8AC3E}">
        <p14:creationId xmlns:p14="http://schemas.microsoft.com/office/powerpoint/2010/main" val="1381062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1950-LUKU UTSJOELLA</a:t>
            </a:r>
            <a:endParaRPr lang="fi-FI" dirty="0"/>
          </a:p>
        </p:txBody>
      </p:sp>
      <p:sp>
        <p:nvSpPr>
          <p:cNvPr id="3" name="Sisällön paikkamerkki 2"/>
          <p:cNvSpPr>
            <a:spLocks noGrp="1"/>
          </p:cNvSpPr>
          <p:nvPr>
            <p:ph idx="1"/>
          </p:nvPr>
        </p:nvSpPr>
        <p:spPr/>
        <p:txBody>
          <a:bodyPr/>
          <a:lstStyle/>
          <a:p>
            <a:r>
              <a:rPr lang="fi-FI" dirty="0" smtClean="0"/>
              <a:t>Vuonna 1950 Utsjoella oli asukkaita 950.</a:t>
            </a:r>
          </a:p>
          <a:p>
            <a:r>
              <a:rPr lang="fi-FI" dirty="0" smtClean="0"/>
              <a:t>Samana vuonna oli Utsjoella 64 hevosta, 1 kuorma-auto, 1 traktori, 1 aura, 2 niittokonetta, 1 kumirattaat ja 1 ei sähkökäyttöinen pesukone.</a:t>
            </a:r>
          </a:p>
          <a:p>
            <a:r>
              <a:rPr lang="fi-FI" dirty="0" smtClean="0"/>
              <a:t>Kaamanen-Utsjoki välille valmistui soratie vuonna 1957 ja seuraavana vuonna alkoi säännöllinen postiautoliikenne Utsjoelle.</a:t>
            </a:r>
          </a:p>
          <a:p>
            <a:r>
              <a:rPr lang="fi-FI" dirty="0" smtClean="0"/>
              <a:t>1954 saatiin Karigasniemeen kansakoulu.</a:t>
            </a:r>
          </a:p>
          <a:p>
            <a:r>
              <a:rPr lang="fi-FI" dirty="0" smtClean="0"/>
              <a:t>Urheilutoimintakin oli vilkasta, sillä Utsjoen Kuohu perustettiin 1951 ja </a:t>
            </a:r>
            <a:r>
              <a:rPr lang="fi-FI" dirty="0" err="1" smtClean="0"/>
              <a:t>Ailigas</a:t>
            </a:r>
            <a:r>
              <a:rPr lang="fi-FI" dirty="0" smtClean="0"/>
              <a:t> Sääsket vuonna 1957.</a:t>
            </a:r>
          </a:p>
          <a:p>
            <a:pPr marL="0" indent="0">
              <a:buNone/>
            </a:pPr>
            <a:r>
              <a:rPr lang="fi-FI" sz="1000" dirty="0" smtClean="0"/>
              <a:t>Lähde: Jorma Autio: Historia 5-kurssi.</a:t>
            </a:r>
          </a:p>
          <a:p>
            <a:pPr marL="0" indent="0">
              <a:buNone/>
            </a:pPr>
            <a:endParaRPr lang="fi-FI" dirty="0"/>
          </a:p>
        </p:txBody>
      </p:sp>
    </p:spTree>
    <p:extLst>
      <p:ext uri="{BB962C8B-B14F-4D97-AF65-F5344CB8AC3E}">
        <p14:creationId xmlns:p14="http://schemas.microsoft.com/office/powerpoint/2010/main" val="267675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Lähteet:</a:t>
            </a:r>
            <a:endParaRPr lang="fi-FI" dirty="0"/>
          </a:p>
        </p:txBody>
      </p:sp>
      <p:sp>
        <p:nvSpPr>
          <p:cNvPr id="3" name="Sisällön paikkamerkki 2"/>
          <p:cNvSpPr>
            <a:spLocks noGrp="1"/>
          </p:cNvSpPr>
          <p:nvPr>
            <p:ph idx="1"/>
          </p:nvPr>
        </p:nvSpPr>
        <p:spPr/>
        <p:txBody>
          <a:bodyPr/>
          <a:lstStyle/>
          <a:p>
            <a:r>
              <a:rPr lang="fi-FI" dirty="0" smtClean="0"/>
              <a:t>Suomen koko tarina. Juhlalehtisarja 5/10.</a:t>
            </a:r>
          </a:p>
          <a:p>
            <a:r>
              <a:rPr lang="fi-FI" dirty="0" smtClean="0"/>
              <a:t>Onnenapiloita</a:t>
            </a:r>
          </a:p>
          <a:p>
            <a:r>
              <a:rPr lang="fi-FI" sz="2000" dirty="0"/>
              <a:t>W</a:t>
            </a:r>
            <a:r>
              <a:rPr lang="fi-FI" dirty="0" smtClean="0"/>
              <a:t>ikipedia</a:t>
            </a:r>
          </a:p>
          <a:p>
            <a:r>
              <a:rPr lang="fi-FI" dirty="0" smtClean="0"/>
              <a:t>Purot.net</a:t>
            </a:r>
          </a:p>
          <a:p>
            <a:r>
              <a:rPr lang="fi-FI" dirty="0" smtClean="0"/>
              <a:t>Oulu.ouka.fi</a:t>
            </a:r>
          </a:p>
          <a:p>
            <a:r>
              <a:rPr lang="fi-FI" dirty="0" smtClean="0"/>
              <a:t>YOUTUBE</a:t>
            </a:r>
            <a:endParaRPr lang="fi-FI" dirty="0"/>
          </a:p>
        </p:txBody>
      </p:sp>
    </p:spTree>
    <p:extLst>
      <p:ext uri="{BB962C8B-B14F-4D97-AF65-F5344CB8AC3E}">
        <p14:creationId xmlns:p14="http://schemas.microsoft.com/office/powerpoint/2010/main" val="79654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SOTAKORVAUKSET</a:t>
            </a:r>
            <a:endParaRPr lang="fi-FI" dirty="0"/>
          </a:p>
        </p:txBody>
      </p:sp>
      <p:sp>
        <p:nvSpPr>
          <p:cNvPr id="3" name="Sisällön paikkamerkki 2"/>
          <p:cNvSpPr>
            <a:spLocks noGrp="1"/>
          </p:cNvSpPr>
          <p:nvPr>
            <p:ph idx="1"/>
          </p:nvPr>
        </p:nvSpPr>
        <p:spPr/>
        <p:txBody>
          <a:bodyPr/>
          <a:lstStyle/>
          <a:p>
            <a:r>
              <a:rPr lang="fi-FI" dirty="0" smtClean="0"/>
              <a:t>Suomen kaakkoisrajan Vainikkalan pimenevälle ratapihalle 1952 kokoontuneet uteliaat todistivat historiallista hetkeä, sillä viimeinen sotakorvausjuna lähti kohti Neuvostoliittoa 19. syyskuuta.</a:t>
            </a:r>
          </a:p>
          <a:p>
            <a:r>
              <a:rPr lang="fi-FI" dirty="0"/>
              <a:t>Neuvostoliitto </a:t>
            </a:r>
            <a:r>
              <a:rPr lang="fi-FI" dirty="0" smtClean="0"/>
              <a:t>oli vaatinut </a:t>
            </a:r>
            <a:r>
              <a:rPr lang="fi-FI" dirty="0"/>
              <a:t>Suomelta jättimäiset sotakorvaukset jatkosodan jälkeen vuonna 1944. Sotakorvausten suorittaminen muutti Suomen perin juurin</a:t>
            </a:r>
            <a:r>
              <a:rPr lang="fi-FI" dirty="0" smtClean="0"/>
              <a:t>.</a:t>
            </a:r>
            <a:endParaRPr lang="fi-FI" dirty="0"/>
          </a:p>
          <a:p>
            <a:r>
              <a:rPr lang="fi-FI" sz="900" dirty="0" smtClean="0"/>
              <a:t>Valokuva: Finna.fi</a:t>
            </a:r>
            <a:endParaRPr lang="fi-FI" sz="900"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6300" y="4456325"/>
            <a:ext cx="3962400" cy="2151230"/>
          </a:xfrm>
          <a:prstGeom prst="rect">
            <a:avLst/>
          </a:prstGeom>
        </p:spPr>
      </p:pic>
    </p:spTree>
    <p:extLst>
      <p:ext uri="{BB962C8B-B14F-4D97-AF65-F5344CB8AC3E}">
        <p14:creationId xmlns:p14="http://schemas.microsoft.com/office/powerpoint/2010/main" val="3109533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Miss </a:t>
            </a:r>
            <a:r>
              <a:rPr lang="fi-FI" dirty="0" err="1" smtClean="0"/>
              <a:t>Universum</a:t>
            </a:r>
            <a:r>
              <a:rPr lang="fi-FI" dirty="0" smtClean="0"/>
              <a:t> – Armi Kuusela</a:t>
            </a:r>
            <a:endParaRPr lang="fi-FI" dirty="0"/>
          </a:p>
        </p:txBody>
      </p:sp>
      <p:sp>
        <p:nvSpPr>
          <p:cNvPr id="3" name="Sisällön paikkamerkki 2"/>
          <p:cNvSpPr>
            <a:spLocks noGrp="1"/>
          </p:cNvSpPr>
          <p:nvPr>
            <p:ph sz="half" idx="1"/>
          </p:nvPr>
        </p:nvSpPr>
        <p:spPr/>
        <p:txBody>
          <a:bodyPr>
            <a:normAutofit fontScale="92500" lnSpcReduction="20000"/>
          </a:bodyPr>
          <a:lstStyle/>
          <a:p>
            <a:r>
              <a:rPr lang="fi-FI" dirty="0"/>
              <a:t>Suomi meni sekaisin </a:t>
            </a:r>
            <a:r>
              <a:rPr lang="fi-FI" dirty="0" smtClean="0"/>
              <a:t>67 </a:t>
            </a:r>
            <a:r>
              <a:rPr lang="fi-FI" dirty="0"/>
              <a:t>vuotta sitten, kun kaikkien aikojen suomalaiskaunotar Armi Kuusela kruunattiin Miss Universumiksi.</a:t>
            </a:r>
          </a:p>
          <a:p>
            <a:r>
              <a:rPr lang="fi-FI" dirty="0"/>
              <a:t>Miss </a:t>
            </a:r>
            <a:r>
              <a:rPr lang="fi-FI" dirty="0" err="1" smtClean="0"/>
              <a:t>Universum</a:t>
            </a:r>
            <a:r>
              <a:rPr lang="fi-FI" dirty="0" smtClean="0"/>
              <a:t>-kisoihin </a:t>
            </a:r>
            <a:r>
              <a:rPr lang="fi-FI" dirty="0"/>
              <a:t>osallistui 30 maata.</a:t>
            </a:r>
            <a:br>
              <a:rPr lang="fi-FI" dirty="0"/>
            </a:br>
            <a:r>
              <a:rPr lang="fi-FI" dirty="0" smtClean="0"/>
              <a:t>Armista </a:t>
            </a:r>
            <a:r>
              <a:rPr lang="fi-FI" dirty="0"/>
              <a:t>tehtiin historian ensimmäinen Miss </a:t>
            </a:r>
            <a:r>
              <a:rPr lang="fi-FI" dirty="0" err="1"/>
              <a:t>Universum</a:t>
            </a:r>
            <a:r>
              <a:rPr lang="fi-FI" dirty="0" smtClean="0"/>
              <a:t>.</a:t>
            </a:r>
          </a:p>
          <a:p>
            <a:r>
              <a:rPr lang="fi-FI" dirty="0" smtClean="0"/>
              <a:t>Uutinen </a:t>
            </a:r>
            <a:r>
              <a:rPr lang="fi-FI" dirty="0"/>
              <a:t>Armin voitosta tavoitti pian myös Suomen ja Suomi</a:t>
            </a:r>
            <a:br>
              <a:rPr lang="fi-FI" dirty="0"/>
            </a:br>
            <a:r>
              <a:rPr lang="fi-FI" dirty="0" smtClean="0"/>
              <a:t>suorastaan </a:t>
            </a:r>
            <a:r>
              <a:rPr lang="fi-FI" dirty="0"/>
              <a:t>palvoi ensimmäistä Miss Universumiaan</a:t>
            </a:r>
            <a:r>
              <a:rPr lang="fi-FI" dirty="0" smtClean="0"/>
              <a:t>.</a:t>
            </a:r>
            <a:r>
              <a:rPr lang="fi-FI" dirty="0"/>
              <a:t> Minne tahansa Armi menikin, häntä seurasi joukko faneja ja</a:t>
            </a:r>
            <a:br>
              <a:rPr lang="fi-FI" dirty="0"/>
            </a:br>
            <a:r>
              <a:rPr lang="fi-FI" dirty="0" smtClean="0"/>
              <a:t>lehdistö </a:t>
            </a:r>
            <a:r>
              <a:rPr lang="fi-FI" dirty="0"/>
              <a:t>oli koko ajan pyytämässä haastatteluja. </a:t>
            </a:r>
          </a:p>
          <a:p>
            <a:endParaRPr lang="fi-FI" dirty="0"/>
          </a:p>
        </p:txBody>
      </p:sp>
      <p:pic>
        <p:nvPicPr>
          <p:cNvPr id="6" name="Sisällön paikkamerkki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0294" y="2419033"/>
            <a:ext cx="3466306" cy="4159567"/>
          </a:xfrm>
        </p:spPr>
      </p:pic>
    </p:spTree>
    <p:extLst>
      <p:ext uri="{BB962C8B-B14F-4D97-AF65-F5344CB8AC3E}">
        <p14:creationId xmlns:p14="http://schemas.microsoft.com/office/powerpoint/2010/main" val="341199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Helsingin olympialaiset</a:t>
            </a:r>
            <a:endParaRPr lang="fi-FI" dirty="0"/>
          </a:p>
        </p:txBody>
      </p:sp>
      <p:sp>
        <p:nvSpPr>
          <p:cNvPr id="3" name="Sisällön paikkamerkki 2"/>
          <p:cNvSpPr>
            <a:spLocks noGrp="1"/>
          </p:cNvSpPr>
          <p:nvPr>
            <p:ph idx="1"/>
          </p:nvPr>
        </p:nvSpPr>
        <p:spPr/>
        <p:txBody>
          <a:bodyPr>
            <a:normAutofit/>
          </a:bodyPr>
          <a:lstStyle/>
          <a:p>
            <a:pPr marL="0" indent="0">
              <a:buNone/>
            </a:pPr>
            <a:r>
              <a:rPr lang="fi-FI" dirty="0" smtClean="0"/>
              <a:t/>
            </a:r>
            <a:br>
              <a:rPr lang="fi-FI" dirty="0" smtClean="0"/>
            </a:br>
            <a:r>
              <a:rPr lang="fi-FI" dirty="0" smtClean="0"/>
              <a:t>Vuoden 1952 kesäolympialaiset olivat järjestyksessä 13. järjestetyt kesäolympialaiset. Ne olivat ensimmäiset ja toistaiseksi ainoat Suomen isännöimät olympialaiset ja yksi eniten huomiota saaneista Suomessa koskaan järjestetyistä tapahtumista.</a:t>
            </a:r>
          </a:p>
          <a:p>
            <a:pPr marL="0" indent="0">
              <a:buNone/>
            </a:pPr>
            <a:r>
              <a:rPr lang="fi-FI" dirty="0" smtClean="0"/>
              <a:t>Kisoihin osallistui 4 925 urheilijaa, joista naisia oli 518. Kisoihin osallistui 69 maata, joista yhteensä 43 pääsi mitaleille 149 lajissa. Yhdysvallat oli menestynein osanottajamaa. Toiseksi suurimman mitalisaaliin sai ensimmäistä kertaa kisoihin osallistunut Neuvostoliitto. Isäntämaa Suomi oli mitalitilaston kahdeksas 22:lla mitalilla, joista kuusi oli kultaa.</a:t>
            </a:r>
            <a:endParaRPr lang="fi-FI" dirty="0"/>
          </a:p>
        </p:txBody>
      </p:sp>
    </p:spTree>
    <p:extLst>
      <p:ext uri="{BB962C8B-B14F-4D97-AF65-F5344CB8AC3E}">
        <p14:creationId xmlns:p14="http://schemas.microsoft.com/office/powerpoint/2010/main" val="3950988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RjHQPbJ6m8"/>
          <p:cNvPicPr>
            <a:picLocks noRot="1" noChangeAspect="1"/>
          </p:cNvPicPr>
          <p:nvPr>
            <a:videoFile r:link="rId1"/>
          </p:nvPr>
        </p:nvPicPr>
        <p:blipFill>
          <a:blip r:embed="rId3"/>
          <a:stretch>
            <a:fillRect/>
          </a:stretch>
        </p:blipFill>
        <p:spPr>
          <a:xfrm>
            <a:off x="568678" y="758031"/>
            <a:ext cx="9756422" cy="5487988"/>
          </a:xfrm>
          <a:prstGeom prst="rect">
            <a:avLst/>
          </a:prstGeom>
        </p:spPr>
      </p:pic>
    </p:spTree>
    <p:extLst>
      <p:ext uri="{BB962C8B-B14F-4D97-AF65-F5344CB8AC3E}">
        <p14:creationId xmlns:p14="http://schemas.microsoft.com/office/powerpoint/2010/main" val="300654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50 - luvun muoti</a:t>
            </a:r>
            <a:endParaRPr lang="fi-FI" dirty="0"/>
          </a:p>
        </p:txBody>
      </p:sp>
      <p:sp>
        <p:nvSpPr>
          <p:cNvPr id="3" name="Sisällön paikkamerkki 2"/>
          <p:cNvSpPr>
            <a:spLocks noGrp="1"/>
          </p:cNvSpPr>
          <p:nvPr>
            <p:ph sz="half" idx="1"/>
          </p:nvPr>
        </p:nvSpPr>
        <p:spPr/>
        <p:txBody>
          <a:bodyPr/>
          <a:lstStyle/>
          <a:p>
            <a:r>
              <a:rPr lang="fi-FI" dirty="0" smtClean="0"/>
              <a:t>1950 luvulla naiset käyttivät hyvin naisellisia vaatteita. Naiset käyttivät yleensä mekkoja. Kellomekko oli kaikista suosituin mekkomalli. Myös hattuja </a:t>
            </a:r>
            <a:r>
              <a:rPr lang="fi-FI" dirty="0" smtClean="0"/>
              <a:t>käytettiin </a:t>
            </a:r>
            <a:r>
              <a:rPr lang="fi-FI" dirty="0" smtClean="0"/>
              <a:t>paljon. </a:t>
            </a:r>
          </a:p>
          <a:p>
            <a:r>
              <a:rPr lang="fi-FI" dirty="0" smtClean="0"/>
              <a:t>Marilyn Monroe oli yksi naisellisimmista näyttelijöistä ja malleista, häntä pidettiin jonkinlaisena ihannenaisena. </a:t>
            </a:r>
            <a:endParaRPr lang="fi-FI" dirty="0"/>
          </a:p>
        </p:txBody>
      </p:sp>
      <p:pic>
        <p:nvPicPr>
          <p:cNvPr id="11" name="Sisällön paikkamerkki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54800" y="2418241"/>
            <a:ext cx="4509263" cy="4134960"/>
          </a:xfrm>
        </p:spPr>
      </p:pic>
    </p:spTree>
    <p:extLst>
      <p:ext uri="{BB962C8B-B14F-4D97-AF65-F5344CB8AC3E}">
        <p14:creationId xmlns:p14="http://schemas.microsoft.com/office/powerpoint/2010/main" val="11905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Miesten tyyli 50 - luvulla </a:t>
            </a:r>
            <a:endParaRPr lang="fi-FI" dirty="0"/>
          </a:p>
        </p:txBody>
      </p:sp>
      <p:sp>
        <p:nvSpPr>
          <p:cNvPr id="3" name="Sisällön paikkamerkki 2"/>
          <p:cNvSpPr>
            <a:spLocks noGrp="1"/>
          </p:cNvSpPr>
          <p:nvPr>
            <p:ph sz="half" idx="1"/>
          </p:nvPr>
        </p:nvSpPr>
        <p:spPr/>
        <p:txBody>
          <a:bodyPr>
            <a:normAutofit/>
          </a:bodyPr>
          <a:lstStyle/>
          <a:p>
            <a:pPr marL="0" indent="0">
              <a:buNone/>
            </a:pPr>
            <a:r>
              <a:rPr lang="fi-FI" dirty="0" smtClean="0"/>
              <a:t>Miehet </a:t>
            </a:r>
            <a:r>
              <a:rPr lang="fi-FI" dirty="0" smtClean="0"/>
              <a:t>käyttivät </a:t>
            </a:r>
            <a:r>
              <a:rPr lang="fi-FI" dirty="0" smtClean="0"/>
              <a:t>usein suoria housuja ja tyylikästä takkia. Niiden puvuissa oli myös tyylikäs kravatti. Puku oli yleensä musta.</a:t>
            </a:r>
          </a:p>
          <a:p>
            <a:pPr marL="0" indent="0">
              <a:buNone/>
            </a:pPr>
            <a:r>
              <a:rPr lang="fi-FI" dirty="0" smtClean="0"/>
              <a:t> </a:t>
            </a:r>
            <a:r>
              <a:rPr lang="fi-FI" dirty="0"/>
              <a:t>M</a:t>
            </a:r>
            <a:r>
              <a:rPr lang="fi-FI" dirty="0" smtClean="0"/>
              <a:t>iehillä oli joskus päällään nahkatakki ja farkut. </a:t>
            </a:r>
          </a:p>
          <a:p>
            <a:pPr marL="0" indent="0">
              <a:buNone/>
            </a:pPr>
            <a:r>
              <a:rPr lang="fi-FI" dirty="0" smtClean="0"/>
              <a:t>Miesten hiukset olivat yleensä päätä myöten ja joskus hiukset peitti tyylikäs hattu. Hiuksiin meni aika </a:t>
            </a:r>
            <a:r>
              <a:rPr lang="fi-FI" dirty="0" smtClean="0"/>
              <a:t>paljon hiusrasvaa, </a:t>
            </a:r>
            <a:r>
              <a:rPr lang="fi-FI" dirty="0" smtClean="0"/>
              <a:t>jotta ne pysyvät koko päivän samassa asennossa.</a:t>
            </a:r>
          </a:p>
          <a:p>
            <a:pPr marL="0" indent="0">
              <a:buNone/>
            </a:pPr>
            <a:r>
              <a:rPr lang="fi-FI" sz="900" dirty="0" err="1" smtClean="0"/>
              <a:t>Kuva:</a:t>
            </a:r>
            <a:r>
              <a:rPr lang="fi-FI" sz="900" dirty="0" err="1"/>
              <a:t>Miesten</a:t>
            </a:r>
            <a:r>
              <a:rPr lang="fi-FI" sz="900" dirty="0"/>
              <a:t> 50-luvun tyyliä. (Lähde: olafashions.com)</a:t>
            </a:r>
            <a:endParaRPr lang="fi-FI" sz="900" dirty="0" smtClean="0"/>
          </a:p>
          <a:p>
            <a:pPr marL="0" indent="0">
              <a:buNone/>
            </a:pPr>
            <a:endParaRPr lang="fi-FI" dirty="0"/>
          </a:p>
          <a:p>
            <a:pPr marL="0" indent="0">
              <a:buNone/>
            </a:pPr>
            <a:endParaRPr lang="fi-FI" dirty="0"/>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9188" y="2476500"/>
            <a:ext cx="5086210" cy="3962400"/>
          </a:xfrm>
        </p:spPr>
      </p:pic>
    </p:spTree>
    <p:extLst>
      <p:ext uri="{BB962C8B-B14F-4D97-AF65-F5344CB8AC3E}">
        <p14:creationId xmlns:p14="http://schemas.microsoft.com/office/powerpoint/2010/main" val="144174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50 – luvun meikki</a:t>
            </a:r>
            <a:endParaRPr lang="fi-FI" dirty="0"/>
          </a:p>
        </p:txBody>
      </p:sp>
      <p:sp>
        <p:nvSpPr>
          <p:cNvPr id="3" name="Sisällön paikkamerkki 2"/>
          <p:cNvSpPr>
            <a:spLocks noGrp="1"/>
          </p:cNvSpPr>
          <p:nvPr>
            <p:ph sz="half" idx="1"/>
          </p:nvPr>
        </p:nvSpPr>
        <p:spPr/>
        <p:txBody>
          <a:bodyPr>
            <a:normAutofit/>
          </a:bodyPr>
          <a:lstStyle/>
          <a:p>
            <a:r>
              <a:rPr lang="fi-FI" dirty="0" smtClean="0"/>
              <a:t>Marilyn Monroe käytti tunnetuinta meikkiä. Meikkiin kuului luonnolliset kulmakarvat, kissamaiset </a:t>
            </a:r>
            <a:r>
              <a:rPr lang="fi-FI" dirty="0" err="1" smtClean="0"/>
              <a:t>eyelinerit</a:t>
            </a:r>
            <a:r>
              <a:rPr lang="fi-FI" dirty="0" smtClean="0"/>
              <a:t> ja kirkkaan punaiset tai vaaleat huulet. </a:t>
            </a:r>
          </a:p>
          <a:p>
            <a:r>
              <a:rPr lang="fi-FI" dirty="0" smtClean="0"/>
              <a:t>Joskus </a:t>
            </a:r>
            <a:r>
              <a:rPr lang="fi-FI" dirty="0" err="1" smtClean="0"/>
              <a:t>eyelinerin</a:t>
            </a:r>
            <a:r>
              <a:rPr lang="fi-FI" dirty="0" smtClean="0"/>
              <a:t> päälle saatettiin vetää valkoinen viiva valkoisella kajaalilla avaamaan silmää. Valkoista voitiin laittaa myös vesirajaan.</a:t>
            </a:r>
          </a:p>
          <a:p>
            <a:r>
              <a:rPr lang="fi-FI" dirty="0" smtClean="0"/>
              <a:t>Silmän ulkonurkkaan laitettiin tummaa luomiväriä. </a:t>
            </a:r>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1600" y="2603500"/>
            <a:ext cx="4813300" cy="3605329"/>
          </a:xfrm>
        </p:spPr>
      </p:pic>
    </p:spTree>
    <p:extLst>
      <p:ext uri="{BB962C8B-B14F-4D97-AF65-F5344CB8AC3E}">
        <p14:creationId xmlns:p14="http://schemas.microsoft.com/office/powerpoint/2010/main" val="2410132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50 – luvun hiustyyli</a:t>
            </a:r>
            <a:endParaRPr lang="fi-FI" dirty="0"/>
          </a:p>
        </p:txBody>
      </p:sp>
      <p:sp>
        <p:nvSpPr>
          <p:cNvPr id="3" name="Sisällön paikkamerkki 2"/>
          <p:cNvSpPr>
            <a:spLocks noGrp="1"/>
          </p:cNvSpPr>
          <p:nvPr>
            <p:ph sz="half" idx="1"/>
          </p:nvPr>
        </p:nvSpPr>
        <p:spPr/>
        <p:txBody>
          <a:bodyPr/>
          <a:lstStyle/>
          <a:p>
            <a:r>
              <a:rPr lang="fi-FI" dirty="0" smtClean="0"/>
              <a:t>50 – luvulla oli yleistä, että hiukset olivat kiharalla. </a:t>
            </a:r>
          </a:p>
          <a:p>
            <a:r>
              <a:rPr lang="fi-FI" dirty="0" err="1" smtClean="0"/>
              <a:t>Pin</a:t>
            </a:r>
            <a:r>
              <a:rPr lang="fi-FI" dirty="0" smtClean="0"/>
              <a:t> </a:t>
            </a:r>
            <a:r>
              <a:rPr lang="fi-FI" dirty="0" err="1" smtClean="0"/>
              <a:t>up</a:t>
            </a:r>
            <a:r>
              <a:rPr lang="fi-FI" dirty="0" smtClean="0"/>
              <a:t> oli suosittu hiustyyli. Siinä laitetaan hiukset ns. taskuksi. Sen pitäisi näyttää siltä, että sinulla on putki päässäsi. </a:t>
            </a:r>
          </a:p>
          <a:p>
            <a:r>
              <a:rPr lang="fi-FI" dirty="0" smtClean="0"/>
              <a:t>Hiukset olivat myös usein kiinni, mutta silloinkin kiharalla. Pantojakin käytettiin tosi paljon hiustyyleissä. Ne laitettiin yleensä kruunaamaan koko asu ja hiukset. </a:t>
            </a:r>
            <a:endParaRPr lang="fi-FI" dirty="0"/>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8799" y="2412015"/>
            <a:ext cx="4566121" cy="4026885"/>
          </a:xfrm>
        </p:spPr>
      </p:pic>
    </p:spTree>
    <p:extLst>
      <p:ext uri="{BB962C8B-B14F-4D97-AF65-F5344CB8AC3E}">
        <p14:creationId xmlns:p14="http://schemas.microsoft.com/office/powerpoint/2010/main" val="1535223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610</TotalTime>
  <Words>516</Words>
  <Application>Microsoft Office PowerPoint</Application>
  <PresentationFormat>Laajakuva</PresentationFormat>
  <Paragraphs>52</Paragraphs>
  <Slides>13</Slides>
  <Notes>0</Notes>
  <HiddenSlides>0</HiddenSlides>
  <MMClips>2</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Century Gothic</vt:lpstr>
      <vt:lpstr>Wingdings 3</vt:lpstr>
      <vt:lpstr>Ioni (johtoryhmä)</vt:lpstr>
      <vt:lpstr>SUOMI 1950-LUVULLA</vt:lpstr>
      <vt:lpstr>SOTAKORVAUKSET</vt:lpstr>
      <vt:lpstr>Miss Universum – Armi Kuusela</vt:lpstr>
      <vt:lpstr>Helsingin olympialaiset</vt:lpstr>
      <vt:lpstr>PowerPoint-esitys</vt:lpstr>
      <vt:lpstr>                   50 - luvun muoti</vt:lpstr>
      <vt:lpstr>Miesten tyyli 50 - luvulla </vt:lpstr>
      <vt:lpstr>50 – luvun meikki</vt:lpstr>
      <vt:lpstr>50 – luvun hiustyyli</vt:lpstr>
      <vt:lpstr>1950-luvun populaarikulttuuri</vt:lpstr>
      <vt:lpstr>Mitä tapahtui musiikille 1955-luvulla</vt:lpstr>
      <vt:lpstr>1950-LUKU UTSJOELLA</vt:lpstr>
      <vt:lpstr>Lähteet: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SUOMI 1950-LUVULLA</dc:title>
  <dc:creator>Riitta Autio</dc:creator>
  <cp:lastModifiedBy>Riitta Autio</cp:lastModifiedBy>
  <cp:revision>38</cp:revision>
  <dcterms:created xsi:type="dcterms:W3CDTF">2017-11-14T12:10:17Z</dcterms:created>
  <dcterms:modified xsi:type="dcterms:W3CDTF">2017-11-22T11:14:31Z</dcterms:modified>
</cp:coreProperties>
</file>