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8B19B-6B9E-49EC-8F76-A9CE9363353A}" type="datetimeFigureOut">
              <a:rPr lang="fi-FI" smtClean="0"/>
              <a:t>26.10.2017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024F4-3BC9-4A70-8D49-DB44DC1B90F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87128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8B19B-6B9E-49EC-8F76-A9CE9363353A}" type="datetimeFigureOut">
              <a:rPr lang="fi-FI" smtClean="0"/>
              <a:t>26.10.2017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024F4-3BC9-4A70-8D49-DB44DC1B90F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80432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8B19B-6B9E-49EC-8F76-A9CE9363353A}" type="datetimeFigureOut">
              <a:rPr lang="fi-FI" smtClean="0"/>
              <a:t>26.10.2017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024F4-3BC9-4A70-8D49-DB44DC1B90F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20073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8B19B-6B9E-49EC-8F76-A9CE9363353A}" type="datetimeFigureOut">
              <a:rPr lang="fi-FI" smtClean="0"/>
              <a:t>26.10.2017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024F4-3BC9-4A70-8D49-DB44DC1B90F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02503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8B19B-6B9E-49EC-8F76-A9CE9363353A}" type="datetimeFigureOut">
              <a:rPr lang="fi-FI" smtClean="0"/>
              <a:t>26.10.2017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024F4-3BC9-4A70-8D49-DB44DC1B90F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0404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8B19B-6B9E-49EC-8F76-A9CE9363353A}" type="datetimeFigureOut">
              <a:rPr lang="fi-FI" smtClean="0"/>
              <a:t>26.10.2017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024F4-3BC9-4A70-8D49-DB44DC1B90F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60472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8B19B-6B9E-49EC-8F76-A9CE9363353A}" type="datetimeFigureOut">
              <a:rPr lang="fi-FI" smtClean="0"/>
              <a:t>26.10.2017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024F4-3BC9-4A70-8D49-DB44DC1B90F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62003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8B19B-6B9E-49EC-8F76-A9CE9363353A}" type="datetimeFigureOut">
              <a:rPr lang="fi-FI" smtClean="0"/>
              <a:t>26.10.2017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024F4-3BC9-4A70-8D49-DB44DC1B90F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61734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8B19B-6B9E-49EC-8F76-A9CE9363353A}" type="datetimeFigureOut">
              <a:rPr lang="fi-FI" smtClean="0"/>
              <a:t>26.10.2017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024F4-3BC9-4A70-8D49-DB44DC1B90F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82151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8B19B-6B9E-49EC-8F76-A9CE9363353A}" type="datetimeFigureOut">
              <a:rPr lang="fi-FI" smtClean="0"/>
              <a:t>26.10.2017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024F4-3BC9-4A70-8D49-DB44DC1B90F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76130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8B19B-6B9E-49EC-8F76-A9CE9363353A}" type="datetimeFigureOut">
              <a:rPr lang="fi-FI" smtClean="0"/>
              <a:t>26.10.2017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024F4-3BC9-4A70-8D49-DB44DC1B90F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05509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C8B19B-6B9E-49EC-8F76-A9CE9363353A}" type="datetimeFigureOut">
              <a:rPr lang="fi-FI" smtClean="0"/>
              <a:t>26.10.2017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A024F4-3BC9-4A70-8D49-DB44DC1B90F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1275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Koirat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3999" y="156755"/>
            <a:ext cx="9840687" cy="5101046"/>
          </a:xfrm>
          <a:prstGeom prst="frame">
            <a:avLst/>
          </a:prstGeom>
        </p:spPr>
        <p:txBody>
          <a:bodyPr/>
          <a:lstStyle/>
          <a:p>
            <a:endParaRPr lang="fi-FI" dirty="0"/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3779" y="3509963"/>
            <a:ext cx="5044441" cy="3217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227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114800" y="1"/>
            <a:ext cx="7239000" cy="1690688"/>
          </a:xfrm>
        </p:spPr>
        <p:txBody>
          <a:bodyPr/>
          <a:lstStyle/>
          <a:p>
            <a:r>
              <a:rPr lang="fi-FI" dirty="0" smtClean="0"/>
              <a:t>Koirat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/>
              <a:t>Koiran kantoaika on 58-68 päivää. Koiran elinikä on noin 10 – 13 vuotta. Koiran tieteellinen nimi on </a:t>
            </a:r>
            <a:r>
              <a:rPr lang="fi-FI" dirty="0" err="1" smtClean="0"/>
              <a:t>canis</a:t>
            </a:r>
            <a:r>
              <a:rPr lang="fi-FI" dirty="0" smtClean="0"/>
              <a:t> lupus  </a:t>
            </a:r>
            <a:r>
              <a:rPr lang="fi-FI" dirty="0" err="1"/>
              <a:t>f</a:t>
            </a:r>
            <a:r>
              <a:rPr lang="fi-FI" dirty="0" err="1" smtClean="0"/>
              <a:t>amiliaris</a:t>
            </a:r>
            <a:r>
              <a:rPr lang="fi-FI" dirty="0" smtClean="0"/>
              <a:t>. Koiran hartiakorkeus  on noin 6,3 – 110 cm. Täysikasvuisen unentarve on noin 12 – 14 tuntia. Koiran yläluokka on susi.</a:t>
            </a:r>
          </a:p>
          <a:p>
            <a:r>
              <a:rPr lang="fi-FI" dirty="0" smtClean="0"/>
              <a:t> Maailman suurin koira oli Zeus se oli rodultaan tanskandoggi. Koirat kuuluvat nykyään lihansyöjiin. Koirilla on vain kahta erityyppistä tappi- solua, koirat ovat luonnostaan punavihervä sokeita.  </a:t>
            </a:r>
          </a:p>
          <a:p>
            <a:r>
              <a:rPr lang="fi-FI" dirty="0" smtClean="0"/>
              <a:t>Koira rotuja on hyvin paljon esimerkiksi terrieri, bretoni ja monia muitakin. Jotkut koirat osaavat etsiä huumeita. Suomessa on noin  600 000 koiraa. Koiran kunta on eläinkunta. Koiran alalaji on </a:t>
            </a:r>
            <a:r>
              <a:rPr lang="fi-FI" dirty="0" err="1" smtClean="0"/>
              <a:t>Familiaris</a:t>
            </a:r>
            <a:r>
              <a:rPr lang="fi-FI" dirty="0" smtClean="0"/>
              <a:t>.  Koirat kuuluvat nisäkkäisiin.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43396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095896" y="365125"/>
            <a:ext cx="8257903" cy="1325563"/>
          </a:xfrm>
        </p:spPr>
        <p:txBody>
          <a:bodyPr/>
          <a:lstStyle/>
          <a:p>
            <a:r>
              <a:rPr lang="fi-FI" dirty="0" smtClean="0"/>
              <a:t>Koiran harrastukset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/>
          <a:lstStyle/>
          <a:p>
            <a:r>
              <a:rPr lang="fi-FI" dirty="0"/>
              <a:t>Koira harrastuksia on monia, </a:t>
            </a:r>
            <a:r>
              <a:rPr lang="fi-FI" dirty="0" smtClean="0"/>
              <a:t>mm. </a:t>
            </a:r>
            <a:r>
              <a:rPr lang="fi-FI" dirty="0" err="1"/>
              <a:t>A</a:t>
            </a:r>
            <a:r>
              <a:rPr lang="fi-FI" dirty="0" err="1" smtClean="0"/>
              <a:t>gility</a:t>
            </a:r>
            <a:r>
              <a:rPr lang="fi-FI" dirty="0"/>
              <a:t>, vesipelastus ja </a:t>
            </a:r>
            <a:r>
              <a:rPr lang="fi-FI" dirty="0" smtClean="0"/>
              <a:t>koiranäyttelyt koiratanssi mutta  on monia muitakin koira </a:t>
            </a:r>
            <a:r>
              <a:rPr lang="fi-FI" sz="3200" dirty="0" smtClean="0"/>
              <a:t>harrastuksia.</a:t>
            </a:r>
            <a:endParaRPr lang="fi-FI" sz="3200" dirty="0"/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997" y="3284900"/>
            <a:ext cx="3408462" cy="2280829"/>
          </a:xfrm>
          <a:prstGeom prst="rect">
            <a:avLst/>
          </a:prstGeom>
        </p:spPr>
      </p:pic>
      <p:pic>
        <p:nvPicPr>
          <p:cNvPr id="5" name="Kuv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7907" y="3085600"/>
            <a:ext cx="2684372" cy="2102758"/>
          </a:xfrm>
          <a:prstGeom prst="rect">
            <a:avLst/>
          </a:prstGeom>
        </p:spPr>
      </p:pic>
      <p:pic>
        <p:nvPicPr>
          <p:cNvPr id="6" name="Kuva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1727" y="2708229"/>
            <a:ext cx="1952625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7314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984170" y="365125"/>
            <a:ext cx="7369629" cy="1325563"/>
          </a:xfrm>
        </p:spPr>
        <p:txBody>
          <a:bodyPr/>
          <a:lstStyle/>
          <a:p>
            <a:r>
              <a:rPr lang="fi-FI" dirty="0" smtClean="0"/>
              <a:t>Koiranäyttely </a:t>
            </a:r>
            <a:endParaRPr lang="fi-FI" dirty="0"/>
          </a:p>
        </p:txBody>
      </p:sp>
      <p:pic>
        <p:nvPicPr>
          <p:cNvPr id="4" name="Sisällön paikkamerkki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131" y="2325188"/>
            <a:ext cx="3540036" cy="2898185"/>
          </a:xfrm>
        </p:spPr>
      </p:pic>
      <p:pic>
        <p:nvPicPr>
          <p:cNvPr id="3" name="Kuva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3956" y="2345531"/>
            <a:ext cx="3809997" cy="2857498"/>
          </a:xfrm>
          <a:prstGeom prst="rect">
            <a:avLst/>
          </a:prstGeom>
        </p:spPr>
      </p:pic>
      <p:pic>
        <p:nvPicPr>
          <p:cNvPr id="5" name="Kuva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8424" y="2365875"/>
            <a:ext cx="3239588" cy="2857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93741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141</Words>
  <Application>Microsoft Office PowerPoint</Application>
  <PresentationFormat>Laajakuva</PresentationFormat>
  <Paragraphs>8</Paragraphs>
  <Slides>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Office-teema</vt:lpstr>
      <vt:lpstr>Koirat</vt:lpstr>
      <vt:lpstr>Koirat</vt:lpstr>
      <vt:lpstr>Koiran harrastukset </vt:lpstr>
      <vt:lpstr>Koiranäyttely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Koirat</dc:title>
  <dc:creator>4-luokka Suomi</dc:creator>
  <cp:lastModifiedBy>4-luokka Suomi</cp:lastModifiedBy>
  <cp:revision>8</cp:revision>
  <dcterms:created xsi:type="dcterms:W3CDTF">2017-10-13T09:42:52Z</dcterms:created>
  <dcterms:modified xsi:type="dcterms:W3CDTF">2017-10-26T09:18:47Z</dcterms:modified>
</cp:coreProperties>
</file>