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76" d="100"/>
          <a:sy n="76" d="100"/>
        </p:scale>
        <p:origin x="132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CC612-BE58-4266-8940-B2C6CAA75FF5}" type="datetimeFigureOut">
              <a:rPr lang="fi-FI" smtClean="0"/>
              <a:t>26.10.2017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3FF1-BB0A-4DBE-B804-DE9BFB218A8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75152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CC612-BE58-4266-8940-B2C6CAA75FF5}" type="datetimeFigureOut">
              <a:rPr lang="fi-FI" smtClean="0"/>
              <a:t>26.10.2017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3FF1-BB0A-4DBE-B804-DE9BFB218A8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52436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CC612-BE58-4266-8940-B2C6CAA75FF5}" type="datetimeFigureOut">
              <a:rPr lang="fi-FI" smtClean="0"/>
              <a:t>26.10.2017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3FF1-BB0A-4DBE-B804-DE9BFB218A8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45461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CC612-BE58-4266-8940-B2C6CAA75FF5}" type="datetimeFigureOut">
              <a:rPr lang="fi-FI" smtClean="0"/>
              <a:t>26.10.2017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3FF1-BB0A-4DBE-B804-DE9BFB218A8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92961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CC612-BE58-4266-8940-B2C6CAA75FF5}" type="datetimeFigureOut">
              <a:rPr lang="fi-FI" smtClean="0"/>
              <a:t>26.10.2017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3FF1-BB0A-4DBE-B804-DE9BFB218A8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9814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CC612-BE58-4266-8940-B2C6CAA75FF5}" type="datetimeFigureOut">
              <a:rPr lang="fi-FI" smtClean="0"/>
              <a:t>26.10.2017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3FF1-BB0A-4DBE-B804-DE9BFB218A8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61322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CC612-BE58-4266-8940-B2C6CAA75FF5}" type="datetimeFigureOut">
              <a:rPr lang="fi-FI" smtClean="0"/>
              <a:t>26.10.2017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3FF1-BB0A-4DBE-B804-DE9BFB218A8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09024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CC612-BE58-4266-8940-B2C6CAA75FF5}" type="datetimeFigureOut">
              <a:rPr lang="fi-FI" smtClean="0"/>
              <a:t>26.10.2017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3FF1-BB0A-4DBE-B804-DE9BFB218A8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85026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CC612-BE58-4266-8940-B2C6CAA75FF5}" type="datetimeFigureOut">
              <a:rPr lang="fi-FI" smtClean="0"/>
              <a:t>26.10.2017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3FF1-BB0A-4DBE-B804-DE9BFB218A8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99889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CC612-BE58-4266-8940-B2C6CAA75FF5}" type="datetimeFigureOut">
              <a:rPr lang="fi-FI" smtClean="0"/>
              <a:t>26.10.2017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3FF1-BB0A-4DBE-B804-DE9BFB218A8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59435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CC612-BE58-4266-8940-B2C6CAA75FF5}" type="datetimeFigureOut">
              <a:rPr lang="fi-FI" smtClean="0"/>
              <a:t>26.10.2017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3FF1-BB0A-4DBE-B804-DE9BFB218A8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95242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3CC612-BE58-4266-8940-B2C6CAA75FF5}" type="datetimeFigureOut">
              <a:rPr lang="fi-FI" smtClean="0"/>
              <a:t>26.10.2017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493FF1-BB0A-4DBE-B804-DE9BFB218A8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73682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KEMIA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65232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NATRIUMKARBONAAT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i-FI" dirty="0" err="1" smtClean="0"/>
              <a:t>MOLEKYYLIKAAVA,Na</a:t>
            </a:r>
            <a:r>
              <a:rPr lang="fi-FI" dirty="0" smtClean="0"/>
              <a:t> 2 CO 3,mooli massa,105,99g/mol, </a:t>
            </a:r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   </a:t>
            </a:r>
            <a:r>
              <a:rPr lang="fi-FI" b="1" dirty="0" smtClean="0"/>
              <a:t>Ulkomuoto</a:t>
            </a:r>
            <a:endParaRPr lang="fi-FI" b="1" dirty="0" smtClean="0"/>
          </a:p>
          <a:p>
            <a:r>
              <a:rPr lang="fi-FI" dirty="0" smtClean="0"/>
              <a:t>Vaalea </a:t>
            </a:r>
            <a:r>
              <a:rPr lang="fi-FI" dirty="0" smtClean="0"/>
              <a:t>kidemäinen, sulamispiste 851 astetta/C . </a:t>
            </a:r>
          </a:p>
          <a:p>
            <a:pPr marL="0" indent="0">
              <a:buNone/>
            </a:pPr>
            <a:r>
              <a:rPr lang="fi-FI" dirty="0" smtClean="0"/>
              <a:t>   </a:t>
            </a:r>
            <a:r>
              <a:rPr lang="fi-FI" b="1" dirty="0" smtClean="0"/>
              <a:t>Myrkyt </a:t>
            </a:r>
            <a:endParaRPr lang="fi-FI" b="1" dirty="0"/>
          </a:p>
          <a:p>
            <a:r>
              <a:rPr lang="fi-FI" dirty="0" smtClean="0"/>
              <a:t> elohopea on </a:t>
            </a:r>
            <a:r>
              <a:rPr lang="fi-FI" dirty="0" smtClean="0"/>
              <a:t>yksi maailman </a:t>
            </a:r>
            <a:r>
              <a:rPr lang="fi-FI" dirty="0" err="1" smtClean="0"/>
              <a:t>myrkyllisimmista</a:t>
            </a:r>
            <a:r>
              <a:rPr lang="fi-FI" dirty="0" smtClean="0"/>
              <a:t> aineista. </a:t>
            </a:r>
            <a:r>
              <a:rPr lang="fi-FI" dirty="0"/>
              <a:t>S</a:t>
            </a:r>
            <a:r>
              <a:rPr lang="fi-FI" dirty="0" smtClean="0"/>
              <a:t>uussa </a:t>
            </a:r>
            <a:r>
              <a:rPr lang="fi-FI" dirty="0" smtClean="0"/>
              <a:t>käytettynä lähes </a:t>
            </a:r>
            <a:r>
              <a:rPr lang="fi-FI" dirty="0" smtClean="0"/>
              <a:t>vaaraton </a:t>
            </a:r>
          </a:p>
          <a:p>
            <a:r>
              <a:rPr lang="fi-FI" dirty="0" smtClean="0"/>
              <a:t>arseenitrioksidi </a:t>
            </a:r>
            <a:r>
              <a:rPr lang="fi-FI" dirty="0" smtClean="0"/>
              <a:t>muistuttaa hyvin paljon sokeria </a:t>
            </a:r>
            <a:r>
              <a:rPr lang="fi-FI" dirty="0" smtClean="0"/>
              <a:t>mutta ulkonäön</a:t>
            </a:r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   ei </a:t>
            </a:r>
            <a:r>
              <a:rPr lang="fi-FI" dirty="0" smtClean="0"/>
              <a:t>kannata antaa hämätä myrkytys vahingoittaa </a:t>
            </a:r>
            <a:r>
              <a:rPr lang="fi-FI" dirty="0" smtClean="0"/>
              <a:t>verisuonia, </a:t>
            </a:r>
            <a:r>
              <a:rPr lang="fi-FI" dirty="0" smtClean="0"/>
              <a:t>alkaa</a:t>
            </a:r>
          </a:p>
          <a:p>
            <a:pPr marL="0" indent="0">
              <a:buNone/>
            </a:pPr>
            <a:r>
              <a:rPr lang="fi-FI" dirty="0" smtClean="0"/>
              <a:t>   kovalla </a:t>
            </a:r>
            <a:r>
              <a:rPr lang="fi-FI" dirty="0" smtClean="0"/>
              <a:t>päänsäryllä ja aiheuttaa </a:t>
            </a:r>
            <a:r>
              <a:rPr lang="fi-FI" dirty="0" smtClean="0"/>
              <a:t>vatsakipuja, </a:t>
            </a:r>
            <a:r>
              <a:rPr lang="fi-FI" dirty="0" smtClean="0"/>
              <a:t>oksentelua </a:t>
            </a:r>
            <a:r>
              <a:rPr lang="fi-FI" dirty="0" smtClean="0"/>
              <a:t>ja ripulia.</a:t>
            </a:r>
          </a:p>
          <a:p>
            <a:pPr marL="0" indent="0">
              <a:buNone/>
            </a:pPr>
            <a:r>
              <a:rPr lang="fi-FI" dirty="0" smtClean="0"/>
              <a:t>   </a:t>
            </a:r>
            <a:r>
              <a:rPr lang="fi-FI" b="1" dirty="0" smtClean="0"/>
              <a:t>Alkuaineet</a:t>
            </a:r>
            <a:r>
              <a:rPr lang="fi-FI" dirty="0" smtClean="0"/>
              <a:t> </a:t>
            </a:r>
          </a:p>
          <a:p>
            <a:r>
              <a:rPr lang="fi-FI" dirty="0" smtClean="0"/>
              <a:t>Happi, sen merkki on O.</a:t>
            </a:r>
          </a:p>
          <a:p>
            <a:r>
              <a:rPr lang="fi-FI" dirty="0" smtClean="0"/>
              <a:t>   kaikilla alkuaineilla on oma merkki, jodin merkki on I, jodia voidaan käyttää haavojen puhdistamiseen.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857451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86</Words>
  <Application>Microsoft Office PowerPoint</Application>
  <PresentationFormat>Laajakuva</PresentationFormat>
  <Paragraphs>13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Office-teema</vt:lpstr>
      <vt:lpstr>KEMIA</vt:lpstr>
      <vt:lpstr>NATRIUMKARBONAAT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KEMIA</dc:title>
  <dc:creator>Riitta Autio</dc:creator>
  <cp:lastModifiedBy>Riitta Autio</cp:lastModifiedBy>
  <cp:revision>8</cp:revision>
  <dcterms:created xsi:type="dcterms:W3CDTF">2017-10-13T09:43:36Z</dcterms:created>
  <dcterms:modified xsi:type="dcterms:W3CDTF">2017-10-26T09:30:56Z</dcterms:modified>
</cp:coreProperties>
</file>