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5"/>
      <p:bold r:id="rId6"/>
      <p:italic r:id="rId7"/>
      <p:boldItalic r:id="rId8"/>
    </p:embeddedFont>
    <p:embeddedFont>
      <p:font typeface="Merriweather Sans" panose="020B060402020202020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heme" Target="theme/theme1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Forum IV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muhi.siba.fi/xwiki/bin/view/Muhi/View?id=kesk_ritari3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x="4267200" y="1981200"/>
            <a:ext cx="2607300" cy="1642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Elämää keskiajalla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685800" y="11913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Keskiaikainen trubaduuriruno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1033532"/>
            <a:ext cx="8168700" cy="4729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fi-FI" b="1" dirty="0"/>
              <a:t>Tehtävät</a:t>
            </a:r>
          </a:p>
          <a:p>
            <a:pPr marL="0" marR="0" lvl="0" indent="0" algn="l" rtl="0">
              <a:lnSpc>
                <a:spcPct val="114000"/>
              </a:lnSpc>
              <a:spcBef>
                <a:spcPts val="500"/>
              </a:spcBef>
              <a:buAutoNum type="arabicPeriod"/>
            </a:pPr>
            <a:r>
              <a:rPr lang="fi-FI" dirty="0"/>
              <a:t> Lue trubaduurirunoudesta Muhin (musiikin historian) </a:t>
            </a:r>
            <a:r>
              <a:rPr lang="fi-FI" dirty="0">
                <a:hlinkClick r:id="rId3"/>
              </a:rPr>
              <a:t>verkkosivuilta</a:t>
            </a:r>
            <a:r>
              <a:rPr lang="fi-FI" dirty="0"/>
              <a:t>. </a:t>
            </a:r>
          </a:p>
          <a:p>
            <a:pPr marL="0" marR="0" lvl="0" indent="0" algn="l" rtl="0">
              <a:lnSpc>
                <a:spcPct val="114000"/>
              </a:lnSpc>
              <a:spcBef>
                <a:spcPts val="500"/>
              </a:spcBef>
              <a:buNone/>
            </a:pPr>
            <a:r>
              <a:rPr lang="fi-FI" dirty="0"/>
              <a:t>2. Valitse esitellyistä runoilijoista ja runoista mielestäsi mielenkiintoisin. Onko suosikkisi Vilhelm IX </a:t>
            </a:r>
            <a:r>
              <a:rPr lang="fi-FI" dirty="0" err="1"/>
              <a:t>Akvitanialainen</a:t>
            </a:r>
            <a:r>
              <a:rPr lang="fi-FI" dirty="0"/>
              <a:t>, </a:t>
            </a:r>
            <a:r>
              <a:rPr lang="fi-FI" dirty="0" err="1"/>
              <a:t>Marcabru</a:t>
            </a:r>
            <a:r>
              <a:rPr lang="fi-FI" dirty="0"/>
              <a:t>, </a:t>
            </a:r>
            <a:r>
              <a:rPr lang="fi-FI" dirty="0" err="1"/>
              <a:t>Jaufré</a:t>
            </a:r>
            <a:r>
              <a:rPr lang="fi-FI" dirty="0"/>
              <a:t> </a:t>
            </a:r>
            <a:r>
              <a:rPr lang="fi-FI" dirty="0" err="1"/>
              <a:t>Rudel</a:t>
            </a:r>
            <a:r>
              <a:rPr lang="fi-FI" dirty="0"/>
              <a:t>, </a:t>
            </a:r>
            <a:r>
              <a:rPr lang="fi-FI" dirty="0" err="1"/>
              <a:t>Bernart</a:t>
            </a:r>
            <a:r>
              <a:rPr lang="fi-FI" dirty="0"/>
              <a:t> de </a:t>
            </a:r>
            <a:r>
              <a:rPr lang="fi-FI" dirty="0" err="1"/>
              <a:t>Ventadorn</a:t>
            </a:r>
            <a:r>
              <a:rPr lang="fi-FI" dirty="0"/>
              <a:t>, </a:t>
            </a:r>
            <a:r>
              <a:rPr lang="fi-FI" dirty="0" err="1"/>
              <a:t>Raimbaut</a:t>
            </a:r>
            <a:r>
              <a:rPr lang="fi-FI" dirty="0"/>
              <a:t> de </a:t>
            </a:r>
            <a:r>
              <a:rPr lang="fi-FI" dirty="0" err="1"/>
              <a:t>Vacqueiras</a:t>
            </a:r>
            <a:r>
              <a:rPr lang="fi-FI" dirty="0"/>
              <a:t>, </a:t>
            </a:r>
            <a:r>
              <a:rPr lang="fi-FI" dirty="0" err="1"/>
              <a:t>Guillem</a:t>
            </a:r>
            <a:r>
              <a:rPr lang="fi-FI" dirty="0"/>
              <a:t> de </a:t>
            </a:r>
            <a:r>
              <a:rPr lang="fi-FI" dirty="0" err="1"/>
              <a:t>Cabestany</a:t>
            </a:r>
            <a:r>
              <a:rPr lang="fi-FI" dirty="0"/>
              <a:t>, </a:t>
            </a:r>
            <a:r>
              <a:rPr lang="fi-FI" dirty="0" err="1"/>
              <a:t>Giraut</a:t>
            </a:r>
            <a:r>
              <a:rPr lang="fi-FI" dirty="0"/>
              <a:t> de </a:t>
            </a:r>
            <a:r>
              <a:rPr lang="fi-FI" dirty="0" err="1"/>
              <a:t>Bomelh</a:t>
            </a:r>
            <a:r>
              <a:rPr lang="fi-FI" dirty="0"/>
              <a:t> - vai kenties Dian kreivitär? Perustele valintasi.</a:t>
            </a:r>
          </a:p>
          <a:p>
            <a:pPr marL="0" marR="0" lvl="0" indent="0" algn="l" rtl="0">
              <a:lnSpc>
                <a:spcPct val="114000"/>
              </a:lnSpc>
              <a:spcBef>
                <a:spcPts val="500"/>
              </a:spcBef>
              <a:buNone/>
            </a:pPr>
            <a:r>
              <a:rPr lang="fi-FI" dirty="0"/>
              <a:t>3. Laadi oma trubaduuriruno, jossa tulee esiin rakkauden kaiho. Pyri tekemään runosta laulettava. Hae inspiraatiota YouTubesta hakusanalla “</a:t>
            </a:r>
            <a:r>
              <a:rPr lang="fi-FI" dirty="0" err="1"/>
              <a:t>medieval</a:t>
            </a:r>
            <a:r>
              <a:rPr lang="fi-FI" dirty="0"/>
              <a:t> </a:t>
            </a:r>
            <a:r>
              <a:rPr lang="fi-FI" dirty="0" err="1"/>
              <a:t>troubadour</a:t>
            </a:r>
            <a:r>
              <a:rPr lang="fi-FI" dirty="0"/>
              <a:t> </a:t>
            </a:r>
            <a:r>
              <a:rPr lang="fi-FI" dirty="0" err="1"/>
              <a:t>song</a:t>
            </a:r>
            <a:r>
              <a:rPr lang="fi-FI" dirty="0"/>
              <a:t>”.</a:t>
            </a:r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89</Words>
  <Application>Microsoft Office PowerPoint</Application>
  <PresentationFormat>Näytössä katseltava diaesitys (4:3)</PresentationFormat>
  <Paragraphs>9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Verdana</vt:lpstr>
      <vt:lpstr>Arial</vt:lpstr>
      <vt:lpstr>Merriweather Sans</vt:lpstr>
      <vt:lpstr>Blank Presentation</vt:lpstr>
      <vt:lpstr>PowerPoint-esitys</vt:lpstr>
      <vt:lpstr>Keskiaikainen trubaduuriruno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karri</dc:creator>
  <cp:lastModifiedBy>karri</cp:lastModifiedBy>
  <cp:revision>3</cp:revision>
  <dcterms:modified xsi:type="dcterms:W3CDTF">2017-06-30T08:03:06Z</dcterms:modified>
</cp:coreProperties>
</file>