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B579B6-26A8-4464-9D37-E5D8EDDF7428}" v="3" dt="2025-04-02T10:51:51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24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älimäki Ernesto" userId="S::ernesto.valimaki@edu.ulvila.fi::bafc0bb5-c97a-42be-af4e-62e0156ecb1a" providerId="AD" clId="Web-{6F64F116-1C2B-5FBF-A111-6AB3FAE45BD5}"/>
    <pc:docChg chg="modSld">
      <pc:chgData name="Välimäki Ernesto" userId="S::ernesto.valimaki@edu.ulvila.fi::bafc0bb5-c97a-42be-af4e-62e0156ecb1a" providerId="AD" clId="Web-{6F64F116-1C2B-5FBF-A111-6AB3FAE45BD5}" dt="2023-05-23T09:25:10.657" v="4" actId="20577"/>
      <pc:docMkLst>
        <pc:docMk/>
      </pc:docMkLst>
      <pc:sldChg chg="modSp">
        <pc:chgData name="Välimäki Ernesto" userId="S::ernesto.valimaki@edu.ulvila.fi::bafc0bb5-c97a-42be-af4e-62e0156ecb1a" providerId="AD" clId="Web-{6F64F116-1C2B-5FBF-A111-6AB3FAE45BD5}" dt="2023-05-23T09:25:10.657" v="4" actId="20577"/>
        <pc:sldMkLst>
          <pc:docMk/>
          <pc:sldMk cId="4220435703" sldId="256"/>
        </pc:sldMkLst>
      </pc:sldChg>
    </pc:docChg>
  </pc:docChgLst>
  <pc:docChgLst>
    <pc:chgData name="Nygård Kaisa" userId="85ce7d9c-8af9-45ca-9e4e-ad1ad9a31c39" providerId="ADAL" clId="{49F8AB98-F04F-4A38-8AE1-05A150C796D9}"/>
    <pc:docChg chg="custSel modSld">
      <pc:chgData name="Nygård Kaisa" userId="85ce7d9c-8af9-45ca-9e4e-ad1ad9a31c39" providerId="ADAL" clId="{49F8AB98-F04F-4A38-8AE1-05A150C796D9}" dt="2023-09-12T09:35:29.244" v="17" actId="478"/>
      <pc:docMkLst>
        <pc:docMk/>
      </pc:docMkLst>
      <pc:sldChg chg="addSp delSp modSp mod">
        <pc:chgData name="Nygård Kaisa" userId="85ce7d9c-8af9-45ca-9e4e-ad1ad9a31c39" providerId="ADAL" clId="{49F8AB98-F04F-4A38-8AE1-05A150C796D9}" dt="2023-09-12T09:35:29.244" v="17" actId="478"/>
        <pc:sldMkLst>
          <pc:docMk/>
          <pc:sldMk cId="4220435703" sldId="256"/>
        </pc:sldMkLst>
      </pc:sldChg>
    </pc:docChg>
  </pc:docChgLst>
  <pc:docChgLst>
    <pc:chgData name="Nygård Kaisa" userId="85ce7d9c-8af9-45ca-9e4e-ad1ad9a31c39" providerId="ADAL" clId="{3CB579B6-26A8-4464-9D37-E5D8EDDF7428}"/>
    <pc:docChg chg="modSld">
      <pc:chgData name="Nygård Kaisa" userId="85ce7d9c-8af9-45ca-9e4e-ad1ad9a31c39" providerId="ADAL" clId="{3CB579B6-26A8-4464-9D37-E5D8EDDF7428}" dt="2025-04-02T10:51:51.637" v="2" actId="478"/>
      <pc:docMkLst>
        <pc:docMk/>
      </pc:docMkLst>
      <pc:sldChg chg="addSp delSp modSp">
        <pc:chgData name="Nygård Kaisa" userId="85ce7d9c-8af9-45ca-9e4e-ad1ad9a31c39" providerId="ADAL" clId="{3CB579B6-26A8-4464-9D37-E5D8EDDF7428}" dt="2025-04-02T10:51:51.637" v="2" actId="478"/>
        <pc:sldMkLst>
          <pc:docMk/>
          <pc:sldMk cId="2591383761" sldId="257"/>
        </pc:sldMkLst>
        <pc:spChg chg="mod">
          <ac:chgData name="Nygård Kaisa" userId="85ce7d9c-8af9-45ca-9e4e-ad1ad9a31c39" providerId="ADAL" clId="{3CB579B6-26A8-4464-9D37-E5D8EDDF7428}" dt="2025-04-02T10:51:50.587" v="1" actId="1076"/>
          <ac:spMkLst>
            <pc:docMk/>
            <pc:sldMk cId="2591383761" sldId="257"/>
            <ac:spMk id="4" creationId="{D4784A86-F2FD-DA9C-FF4A-C8B6354D2563}"/>
          </ac:spMkLst>
        </pc:spChg>
        <pc:spChg chg="mod">
          <ac:chgData name="Nygård Kaisa" userId="85ce7d9c-8af9-45ca-9e4e-ad1ad9a31c39" providerId="ADAL" clId="{3CB579B6-26A8-4464-9D37-E5D8EDDF7428}" dt="2025-04-02T10:51:50.587" v="1" actId="1076"/>
          <ac:spMkLst>
            <pc:docMk/>
            <pc:sldMk cId="2591383761" sldId="257"/>
            <ac:spMk id="5" creationId="{793341F3-C47A-6C61-E565-41BCAB330F21}"/>
          </ac:spMkLst>
        </pc:spChg>
        <pc:spChg chg="mod">
          <ac:chgData name="Nygård Kaisa" userId="85ce7d9c-8af9-45ca-9e4e-ad1ad9a31c39" providerId="ADAL" clId="{3CB579B6-26A8-4464-9D37-E5D8EDDF7428}" dt="2025-04-02T10:51:50.587" v="1" actId="1076"/>
          <ac:spMkLst>
            <pc:docMk/>
            <pc:sldMk cId="2591383761" sldId="257"/>
            <ac:spMk id="8" creationId="{2C2A1A89-5A8D-31AF-45A0-7E01F3A421C8}"/>
          </ac:spMkLst>
        </pc:spChg>
        <pc:spChg chg="mod">
          <ac:chgData name="Nygård Kaisa" userId="85ce7d9c-8af9-45ca-9e4e-ad1ad9a31c39" providerId="ADAL" clId="{3CB579B6-26A8-4464-9D37-E5D8EDDF7428}" dt="2025-04-02T10:51:50.587" v="1" actId="1076"/>
          <ac:spMkLst>
            <pc:docMk/>
            <pc:sldMk cId="2591383761" sldId="257"/>
            <ac:spMk id="9" creationId="{F7DE9792-31E3-FFC9-F19F-61237132CB73}"/>
          </ac:spMkLst>
        </pc:spChg>
        <pc:spChg chg="mod">
          <ac:chgData name="Nygård Kaisa" userId="85ce7d9c-8af9-45ca-9e4e-ad1ad9a31c39" providerId="ADAL" clId="{3CB579B6-26A8-4464-9D37-E5D8EDDF7428}" dt="2025-04-02T10:51:50.587" v="1" actId="1076"/>
          <ac:spMkLst>
            <pc:docMk/>
            <pc:sldMk cId="2591383761" sldId="257"/>
            <ac:spMk id="14" creationId="{0BD23F2E-18EE-97FE-3908-0035B3212AB7}"/>
          </ac:spMkLst>
        </pc:spChg>
        <pc:grpChg chg="add del mod">
          <ac:chgData name="Nygård Kaisa" userId="85ce7d9c-8af9-45ca-9e4e-ad1ad9a31c39" providerId="ADAL" clId="{3CB579B6-26A8-4464-9D37-E5D8EDDF7428}" dt="2025-04-02T10:51:51.637" v="2" actId="478"/>
          <ac:grpSpMkLst>
            <pc:docMk/>
            <pc:sldMk cId="2591383761" sldId="257"/>
            <ac:grpSpMk id="2" creationId="{043AABBD-A753-6881-3AB4-5253A250796F}"/>
          </ac:grpSpMkLst>
        </pc:grpChg>
        <pc:picChg chg="mod">
          <ac:chgData name="Nygård Kaisa" userId="85ce7d9c-8af9-45ca-9e4e-ad1ad9a31c39" providerId="ADAL" clId="{3CB579B6-26A8-4464-9D37-E5D8EDDF7428}" dt="2025-04-02T10:51:50.587" v="1" actId="1076"/>
          <ac:picMkLst>
            <pc:docMk/>
            <pc:sldMk cId="2591383761" sldId="257"/>
            <ac:picMk id="3" creationId="{9719241B-C348-BDC2-782A-EEBAD890B622}"/>
          </ac:picMkLst>
        </pc:picChg>
      </pc:sldChg>
    </pc:docChg>
  </pc:docChgLst>
  <pc:docChgLst>
    <pc:chgData name="Välimäki Ernesto" userId="S::ernesto.valimaki@edu.ulvila.fi::bafc0bb5-c97a-42be-af4e-62e0156ecb1a" providerId="AD" clId="Web-{30F1533F-5CE8-4A37-A3E2-26A0D2284C2D}"/>
    <pc:docChg chg="modSld">
      <pc:chgData name="Välimäki Ernesto" userId="S::ernesto.valimaki@edu.ulvila.fi::bafc0bb5-c97a-42be-af4e-62e0156ecb1a" providerId="AD" clId="Web-{30F1533F-5CE8-4A37-A3E2-26A0D2284C2D}" dt="2023-05-23T09:22:48.148" v="39" actId="20577"/>
      <pc:docMkLst>
        <pc:docMk/>
      </pc:docMkLst>
      <pc:sldChg chg="modSp">
        <pc:chgData name="Välimäki Ernesto" userId="S::ernesto.valimaki@edu.ulvila.fi::bafc0bb5-c97a-42be-af4e-62e0156ecb1a" providerId="AD" clId="Web-{30F1533F-5CE8-4A37-A3E2-26A0D2284C2D}" dt="2023-05-23T09:22:48.148" v="39" actId="20577"/>
        <pc:sldMkLst>
          <pc:docMk/>
          <pc:sldMk cId="4220435703" sldId="256"/>
        </pc:sldMkLst>
      </pc:sldChg>
    </pc:docChg>
  </pc:docChgLst>
  <pc:docChgLst>
    <pc:chgData name="Nygård Kaisa" userId="85ce7d9c-8af9-45ca-9e4e-ad1ad9a31c39" providerId="ADAL" clId="{B148CCA9-EC89-4A3C-BBD1-14DAB036A231}"/>
    <pc:docChg chg="undo custSel modSld">
      <pc:chgData name="Nygård Kaisa" userId="85ce7d9c-8af9-45ca-9e4e-ad1ad9a31c39" providerId="ADAL" clId="{B148CCA9-EC89-4A3C-BBD1-14DAB036A231}" dt="2024-03-14T06:08:28.308" v="36" actId="20577"/>
      <pc:docMkLst>
        <pc:docMk/>
      </pc:docMkLst>
      <pc:sldChg chg="modSp mod">
        <pc:chgData name="Nygård Kaisa" userId="85ce7d9c-8af9-45ca-9e4e-ad1ad9a31c39" providerId="ADAL" clId="{B148CCA9-EC89-4A3C-BBD1-14DAB036A231}" dt="2024-03-14T06:08:28.308" v="36" actId="20577"/>
        <pc:sldMkLst>
          <pc:docMk/>
          <pc:sldMk cId="2591383761" sldId="257"/>
        </pc:sldMkLst>
      </pc:sldChg>
    </pc:docChg>
  </pc:docChgLst>
  <pc:docChgLst>
    <pc:chgData name="Nygård Kaisa" userId="85ce7d9c-8af9-45ca-9e4e-ad1ad9a31c39" providerId="ADAL" clId="{5406282B-0752-4196-B4CC-AC8900155CD9}"/>
    <pc:docChg chg="custSel addSld modSld">
      <pc:chgData name="Nygård Kaisa" userId="85ce7d9c-8af9-45ca-9e4e-ad1ad9a31c39" providerId="ADAL" clId="{5406282B-0752-4196-B4CC-AC8900155CD9}" dt="2023-09-19T15:03:44.488" v="158" actId="1076"/>
      <pc:docMkLst>
        <pc:docMk/>
      </pc:docMkLst>
      <pc:sldChg chg="addSp delSp modSp mod">
        <pc:chgData name="Nygård Kaisa" userId="85ce7d9c-8af9-45ca-9e4e-ad1ad9a31c39" providerId="ADAL" clId="{5406282B-0752-4196-B4CC-AC8900155CD9}" dt="2023-09-19T15:03:44.488" v="158" actId="1076"/>
        <pc:sldMkLst>
          <pc:docMk/>
          <pc:sldMk cId="4220435703" sldId="256"/>
        </pc:sldMkLst>
      </pc:sldChg>
      <pc:sldChg chg="addSp delSp modSp add mod">
        <pc:chgData name="Nygård Kaisa" userId="85ce7d9c-8af9-45ca-9e4e-ad1ad9a31c39" providerId="ADAL" clId="{5406282B-0752-4196-B4CC-AC8900155CD9}" dt="2023-09-19T05:35:24.473" v="141" actId="478"/>
        <pc:sldMkLst>
          <pc:docMk/>
          <pc:sldMk cId="2591383761" sldId="257"/>
        </pc:sldMkLst>
      </pc:sldChg>
    </pc:docChg>
  </pc:docChgLst>
  <pc:docChgLst>
    <pc:chgData name="Nygård Kaisa" userId="85ce7d9c-8af9-45ca-9e4e-ad1ad9a31c39" providerId="ADAL" clId="{C58E7B74-0F46-45CB-AFE4-4EDAFA406DE2}"/>
    <pc:docChg chg="undo custSel delSld modSld">
      <pc:chgData name="Nygård Kaisa" userId="85ce7d9c-8af9-45ca-9e4e-ad1ad9a31c39" providerId="ADAL" clId="{C58E7B74-0F46-45CB-AFE4-4EDAFA406DE2}" dt="2024-09-05T09:57:20.456" v="44" actId="21"/>
      <pc:docMkLst>
        <pc:docMk/>
      </pc:docMkLst>
      <pc:sldChg chg="del">
        <pc:chgData name="Nygård Kaisa" userId="85ce7d9c-8af9-45ca-9e4e-ad1ad9a31c39" providerId="ADAL" clId="{C58E7B74-0F46-45CB-AFE4-4EDAFA406DE2}" dt="2024-08-29T09:55:53.982" v="0" actId="47"/>
        <pc:sldMkLst>
          <pc:docMk/>
          <pc:sldMk cId="4220435703" sldId="256"/>
        </pc:sldMkLst>
      </pc:sldChg>
      <pc:sldChg chg="addSp delSp modSp mod">
        <pc:chgData name="Nygård Kaisa" userId="85ce7d9c-8af9-45ca-9e4e-ad1ad9a31c39" providerId="ADAL" clId="{C58E7B74-0F46-45CB-AFE4-4EDAFA406DE2}" dt="2024-09-05T09:57:20.456" v="44" actId="21"/>
        <pc:sldMkLst>
          <pc:docMk/>
          <pc:sldMk cId="2591383761" sldId="257"/>
        </pc:sldMkLst>
      </pc:sldChg>
    </pc:docChg>
  </pc:docChgLst>
  <pc:docChgLst>
    <pc:chgData name="Ruponen Ronja" userId="S::ronja.ruponen@edu.ulvila.fi::3a8b5923-6c52-449a-b119-4ff474d4ae95" providerId="AD" clId="Web-{DFC2E8EA-3BE0-5E73-9956-3AEB2000F66F}"/>
    <pc:docChg chg="modSld">
      <pc:chgData name="Ruponen Ronja" userId="S::ronja.ruponen@edu.ulvila.fi::3a8b5923-6c52-449a-b119-4ff474d4ae95" providerId="AD" clId="Web-{DFC2E8EA-3BE0-5E73-9956-3AEB2000F66F}" dt="2024-08-29T09:10:22.787" v="2" actId="20577"/>
      <pc:docMkLst>
        <pc:docMk/>
      </pc:docMkLst>
      <pc:sldChg chg="modSp">
        <pc:chgData name="Ruponen Ronja" userId="S::ronja.ruponen@edu.ulvila.fi::3a8b5923-6c52-449a-b119-4ff474d4ae95" providerId="AD" clId="Web-{DFC2E8EA-3BE0-5E73-9956-3AEB2000F66F}" dt="2024-08-29T09:10:22.787" v="2" actId="20577"/>
        <pc:sldMkLst>
          <pc:docMk/>
          <pc:sldMk cId="2591383761" sldId="257"/>
        </pc:sldMkLst>
      </pc:sldChg>
    </pc:docChg>
  </pc:docChgLst>
  <pc:docChgLst>
    <pc:chgData name="Nygård Kaisa" userId="85ce7d9c-8af9-45ca-9e4e-ad1ad9a31c39" providerId="ADAL" clId="{5F7AADC2-AC51-497C-8AA9-9D9714C627CE}"/>
    <pc:docChg chg="modSld">
      <pc:chgData name="Nygård Kaisa" userId="85ce7d9c-8af9-45ca-9e4e-ad1ad9a31c39" providerId="ADAL" clId="{5F7AADC2-AC51-497C-8AA9-9D9714C627CE}" dt="2022-08-24T15:33:48.691" v="1" actId="478"/>
      <pc:docMkLst>
        <pc:docMk/>
      </pc:docMkLst>
      <pc:sldChg chg="delSp modSp">
        <pc:chgData name="Nygård Kaisa" userId="85ce7d9c-8af9-45ca-9e4e-ad1ad9a31c39" providerId="ADAL" clId="{5F7AADC2-AC51-497C-8AA9-9D9714C627CE}" dt="2022-08-24T15:33:48.691" v="1" actId="478"/>
        <pc:sldMkLst>
          <pc:docMk/>
          <pc:sldMk cId="4220435703" sldId="256"/>
        </pc:sldMkLst>
      </pc:sldChg>
    </pc:docChg>
  </pc:docChgLst>
  <pc:docChgLst>
    <pc:chgData name="Nygård Kaisa" userId="85ce7d9c-8af9-45ca-9e4e-ad1ad9a31c39" providerId="ADAL" clId="{110CD2F5-6A26-4A37-B101-4F17B3FF4B81}"/>
    <pc:docChg chg="undo custSel modSld">
      <pc:chgData name="Nygård Kaisa" userId="85ce7d9c-8af9-45ca-9e4e-ad1ad9a31c39" providerId="ADAL" clId="{110CD2F5-6A26-4A37-B101-4F17B3FF4B81}" dt="2024-10-18T06:25:22.372" v="39" actId="164"/>
      <pc:docMkLst>
        <pc:docMk/>
      </pc:docMkLst>
      <pc:sldChg chg="addSp delSp modSp mod">
        <pc:chgData name="Nygård Kaisa" userId="85ce7d9c-8af9-45ca-9e4e-ad1ad9a31c39" providerId="ADAL" clId="{110CD2F5-6A26-4A37-B101-4F17B3FF4B81}" dt="2024-10-18T06:25:22.372" v="39" actId="164"/>
        <pc:sldMkLst>
          <pc:docMk/>
          <pc:sldMk cId="2591383761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0070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990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960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9496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0691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3182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5361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52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163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171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078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C1D52-E6C7-47DA-BE42-88CB9EE020C8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FE3F1-E8BE-4EFC-A4E1-732B0260B8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78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Ryhmä 17">
            <a:extLst>
              <a:ext uri="{FF2B5EF4-FFF2-40B4-BE49-F238E27FC236}">
                <a16:creationId xmlns:a16="http://schemas.microsoft.com/office/drawing/2014/main" id="{26EC91C5-8254-42A2-0DE8-0C992A574E64}"/>
              </a:ext>
            </a:extLst>
          </p:cNvPr>
          <p:cNvGrpSpPr/>
          <p:nvPr/>
        </p:nvGrpSpPr>
        <p:grpSpPr>
          <a:xfrm>
            <a:off x="1281044" y="763527"/>
            <a:ext cx="4195884" cy="3290313"/>
            <a:chOff x="1281044" y="763527"/>
            <a:chExt cx="4195884" cy="3290313"/>
          </a:xfrm>
        </p:grpSpPr>
        <p:pic>
          <p:nvPicPr>
            <p:cNvPr id="10" name="Kuva 5" descr="Kuvan mahdollinen sisÃ¤ltÃ¶: teksti">
              <a:extLst>
                <a:ext uri="{FF2B5EF4-FFF2-40B4-BE49-F238E27FC236}">
                  <a16:creationId xmlns:a16="http://schemas.microsoft.com/office/drawing/2014/main" id="{24FFC224-A50E-B259-2149-B5B35CC738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2598" y="889399"/>
              <a:ext cx="1919701" cy="19201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kstiruutu 3">
              <a:extLst>
                <a:ext uri="{FF2B5EF4-FFF2-40B4-BE49-F238E27FC236}">
                  <a16:creationId xmlns:a16="http://schemas.microsoft.com/office/drawing/2014/main" id="{2163D57D-ABD5-4BD2-2BD5-4D2214EE85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9847" y="889399"/>
              <a:ext cx="853481" cy="101368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fi-FI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" name="Text Box 4">
              <a:extLst>
                <a:ext uri="{FF2B5EF4-FFF2-40B4-BE49-F238E27FC236}">
                  <a16:creationId xmlns:a16="http://schemas.microsoft.com/office/drawing/2014/main" id="{69CD5103-5E14-5B84-04A4-ED8D2E7162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0173" y="2050370"/>
              <a:ext cx="1991965" cy="195335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fi-FI" altLang="fi-FI" sz="1400" b="1" i="0" u="none" strike="noStrike" cap="none" normalizeH="0" baseline="0" dirty="0">
                  <a:ln>
                    <a:noFill/>
                  </a:ln>
                  <a:effectLst/>
                  <a:latin typeface="Berlin Sans FB Demi"/>
                  <a:ea typeface="Calibri"/>
                  <a:cs typeface="Times New Roman"/>
                </a:rPr>
                <a:t>Nimi:</a:t>
              </a:r>
              <a:r>
                <a:rPr lang="fi-FI" altLang="fi-FI" sz="1400" b="1" dirty="0">
                  <a:latin typeface="Berlin Sans FB Demi"/>
                  <a:ea typeface="Calibri"/>
                  <a:cs typeface="Times New Roman"/>
                </a:rPr>
                <a:t> 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fi-FI" altLang="fi-FI" sz="1400" b="1" i="0" u="none" strike="noStrike" cap="none" normalizeH="0" baseline="0" dirty="0">
                  <a:ln>
                    <a:noFill/>
                  </a:ln>
                  <a:effectLst/>
                  <a:latin typeface="Berlin Sans FB Demi"/>
                  <a:ea typeface="Calibri"/>
                  <a:cs typeface="Times New Roman"/>
                </a:rPr>
                <a:t>Osaan auttaa:</a:t>
              </a:r>
              <a:endParaRPr kumimoji="0" lang="fi-FI" altLang="fi-FI" sz="400" b="1" i="0" u="none" strike="noStrike" cap="none" normalizeH="0" baseline="0" dirty="0">
                <a:ln>
                  <a:noFill/>
                </a:ln>
                <a:effectLst/>
                <a:latin typeface="Berlin Sans FB Demi"/>
                <a:ea typeface="Calibri"/>
                <a:cs typeface="Times New Roman"/>
              </a:endParaRPr>
            </a:p>
            <a:p>
              <a:pPr marL="171450" indent="-171450" defTabSz="9144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br>
                <a:rPr lang="fi-FI" altLang="fi-FI" sz="1400" b="0" i="0" u="none" strike="noStrike" cap="none" normalizeH="0" baseline="0" dirty="0">
                  <a:ln>
                    <a:noFill/>
                  </a:ln>
                  <a:effectLst/>
                  <a:latin typeface="Berlin Sans FB Demi" panose="020E0802020502020306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endParaRPr lang="fi-FI" altLang="fi-FI" sz="500" b="0" i="0" u="none" strike="noStrike" cap="none" normalizeH="0" baseline="0" dirty="0">
                <a:ln>
                  <a:noFill/>
                </a:ln>
                <a:effectLst/>
                <a:ea typeface="Calibri"/>
                <a:cs typeface="Calibri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altLang="fi-F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1AF7303E-5080-3BC8-28A9-62D8D0375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044" y="2962567"/>
              <a:ext cx="2121493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i-FI" altLang="fi-FI" sz="4000" b="1" dirty="0">
                  <a:latin typeface="Berlin Sans FB Demi"/>
                  <a:ea typeface="Calibri"/>
                  <a:cs typeface="Times New Roman"/>
                </a:rPr>
                <a:t>NIMI</a:t>
              </a:r>
              <a:endParaRPr lang="fi-FI" altLang="fi-FI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erlin Sans FB Demi" panose="020E0802020502020306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i-FI" altLang="fi-FI" sz="2000" b="1" dirty="0">
                  <a:latin typeface="Berlin Sans FB Demi"/>
                  <a:cs typeface="Times New Roman"/>
                </a:rPr>
                <a:t>koulu</a:t>
              </a:r>
              <a:endParaRPr lang="fi-FI" altLang="fi-FI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erlin Sans FB Demi"/>
                <a:cs typeface="Times New Roman"/>
              </a:endParaRPr>
            </a:p>
          </p:txBody>
        </p:sp>
        <p:sp>
          <p:nvSpPr>
            <p:cNvPr id="6" name="Tekstiruutu 2">
              <a:extLst>
                <a:ext uri="{FF2B5EF4-FFF2-40B4-BE49-F238E27FC236}">
                  <a16:creationId xmlns:a16="http://schemas.microsoft.com/office/drawing/2014/main" id="{11F3F536-20C6-3EB9-DB66-101129F65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4556" y="763528"/>
              <a:ext cx="2092372" cy="3290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fi-FI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7" name="Tekstiruutu 6">
              <a:extLst>
                <a:ext uri="{FF2B5EF4-FFF2-40B4-BE49-F238E27FC236}">
                  <a16:creationId xmlns:a16="http://schemas.microsoft.com/office/drawing/2014/main" id="{5A128A1B-A68E-97DB-08E7-D9B6009B09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2184" y="763527"/>
              <a:ext cx="2092372" cy="32903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fi-FI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91383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11</Words>
  <Application>Microsoft Office PowerPoint</Application>
  <PresentationFormat>A4-paperi (210 x 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Berlin Sans FB Demi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Nygård Kaisa</dc:creator>
  <cp:lastModifiedBy>Nygård Kaisa</cp:lastModifiedBy>
  <cp:revision>3</cp:revision>
  <cp:lastPrinted>2024-08-29T09:59:32Z</cp:lastPrinted>
  <dcterms:created xsi:type="dcterms:W3CDTF">2022-08-17T07:53:38Z</dcterms:created>
  <dcterms:modified xsi:type="dcterms:W3CDTF">2025-04-02T10:52:01Z</dcterms:modified>
</cp:coreProperties>
</file>