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27222-A45E-6032-F2CC-33FC46B819AC}" v="1703" dt="2025-09-08T11:15:14.470"/>
    <p1510:client id="{8E0BC260-2601-1E87-ACA7-52BAEB5F4E27}" v="212" dt="2025-09-09T09:31:45.475"/>
    <p1510:client id="{B0AF6C48-1389-D04B-F1A5-C2BF137CC57E}" v="169" dt="2025-09-09T06:13:5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 Fröberg" userId="S::linn.froberg@edu.turku.fi::d64ebce2-5f79-4c2c-8b16-ab21bd2297aa" providerId="AD" clId="Web-{B0AF6C48-1389-D04B-F1A5-C2BF137CC57E}"/>
    <pc:docChg chg="addSld modSld">
      <pc:chgData name="Linn Fröberg" userId="S::linn.froberg@edu.turku.fi::d64ebce2-5f79-4c2c-8b16-ab21bd2297aa" providerId="AD" clId="Web-{B0AF6C48-1389-D04B-F1A5-C2BF137CC57E}" dt="2025-09-09T06:13:59.228" v="166" actId="1076"/>
      <pc:docMkLst>
        <pc:docMk/>
      </pc:docMkLst>
      <pc:sldChg chg="addSp delSp modSp mod setBg">
        <pc:chgData name="Linn Fröberg" userId="S::linn.froberg@edu.turku.fi::d64ebce2-5f79-4c2c-8b16-ab21bd2297aa" providerId="AD" clId="Web-{B0AF6C48-1389-D04B-F1A5-C2BF137CC57E}" dt="2025-09-09T06:09:22.296" v="141"/>
        <pc:sldMkLst>
          <pc:docMk/>
          <pc:sldMk cId="702148518" sldId="257"/>
        </pc:sldMkLst>
        <pc:spChg chg="mod">
          <ac:chgData name="Linn Fröberg" userId="S::linn.froberg@edu.turku.fi::d64ebce2-5f79-4c2c-8b16-ab21bd2297aa" providerId="AD" clId="Web-{B0AF6C48-1389-D04B-F1A5-C2BF137CC57E}" dt="2025-09-09T06:09:22.296" v="141"/>
          <ac:spMkLst>
            <pc:docMk/>
            <pc:sldMk cId="702148518" sldId="257"/>
            <ac:spMk id="2" creationId="{6EA364B9-57E2-D52A-F044-799426ECA632}"/>
          </ac:spMkLst>
        </pc:spChg>
        <pc:spChg chg="mod">
          <ac:chgData name="Linn Fröberg" userId="S::linn.froberg@edu.turku.fi::d64ebce2-5f79-4c2c-8b16-ab21bd2297aa" providerId="AD" clId="Web-{B0AF6C48-1389-D04B-F1A5-C2BF137CC57E}" dt="2025-09-09T06:09:22.296" v="141"/>
          <ac:spMkLst>
            <pc:docMk/>
            <pc:sldMk cId="702148518" sldId="257"/>
            <ac:spMk id="3" creationId="{A9152404-B9C5-CB9C-4320-E31BE923D937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09:22.296" v="141"/>
          <ac:spMkLst>
            <pc:docMk/>
            <pc:sldMk cId="702148518" sldId="257"/>
            <ac:spMk id="11" creationId="{04812C46-200A-4DEB-A05E-3ED6C68C2387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09:22.296" v="141"/>
          <ac:spMkLst>
            <pc:docMk/>
            <pc:sldMk cId="702148518" sldId="257"/>
            <ac:spMk id="13" creationId="{D1EA859B-E555-4109-94F3-6700E046E008}"/>
          </ac:spMkLst>
        </pc:spChg>
        <pc:picChg chg="add del mod">
          <ac:chgData name="Linn Fröberg" userId="S::linn.froberg@edu.turku.fi::d64ebce2-5f79-4c2c-8b16-ab21bd2297aa" providerId="AD" clId="Web-{B0AF6C48-1389-D04B-F1A5-C2BF137CC57E}" dt="2025-09-09T06:08:56.139" v="132"/>
          <ac:picMkLst>
            <pc:docMk/>
            <pc:sldMk cId="702148518" sldId="257"/>
            <ac:picMk id="4" creationId="{E2BFC85E-1C33-048E-DAA3-C22C4FE9491E}"/>
          </ac:picMkLst>
        </pc:picChg>
        <pc:picChg chg="add del mod">
          <ac:chgData name="Linn Fröberg" userId="S::linn.froberg@edu.turku.fi::d64ebce2-5f79-4c2c-8b16-ab21bd2297aa" providerId="AD" clId="Web-{B0AF6C48-1389-D04B-F1A5-C2BF137CC57E}" dt="2025-09-09T06:09:04.749" v="137"/>
          <ac:picMkLst>
            <pc:docMk/>
            <pc:sldMk cId="702148518" sldId="257"/>
            <ac:picMk id="5" creationId="{C3EEC9F3-9BC5-92F2-5B4A-4EC731933A90}"/>
          </ac:picMkLst>
        </pc:picChg>
        <pc:picChg chg="add mod ord">
          <ac:chgData name="Linn Fröberg" userId="S::linn.froberg@edu.turku.fi::d64ebce2-5f79-4c2c-8b16-ab21bd2297aa" providerId="AD" clId="Web-{B0AF6C48-1389-D04B-F1A5-C2BF137CC57E}" dt="2025-09-09T06:09:22.296" v="141"/>
          <ac:picMkLst>
            <pc:docMk/>
            <pc:sldMk cId="702148518" sldId="257"/>
            <ac:picMk id="6" creationId="{A7E09210-6C1F-9AE1-B21A-39B52EF9A306}"/>
          </ac:picMkLst>
        </pc:picChg>
      </pc:sldChg>
      <pc:sldChg chg="addSp delSp modSp mod setBg">
        <pc:chgData name="Linn Fröberg" userId="S::linn.froberg@edu.turku.fi::d64ebce2-5f79-4c2c-8b16-ab21bd2297aa" providerId="AD" clId="Web-{B0AF6C48-1389-D04B-F1A5-C2BF137CC57E}" dt="2025-09-09T06:13:09.132" v="163" actId="20577"/>
        <pc:sldMkLst>
          <pc:docMk/>
          <pc:sldMk cId="425123740" sldId="258"/>
        </pc:sldMkLst>
        <pc:spChg chg="mod">
          <ac:chgData name="Linn Fröberg" userId="S::linn.froberg@edu.turku.fi::d64ebce2-5f79-4c2c-8b16-ab21bd2297aa" providerId="AD" clId="Web-{B0AF6C48-1389-D04B-F1A5-C2BF137CC57E}" dt="2025-09-09T06:12:53.944" v="160"/>
          <ac:spMkLst>
            <pc:docMk/>
            <pc:sldMk cId="425123740" sldId="258"/>
            <ac:spMk id="2" creationId="{24D2C811-AC9C-D800-385B-C0E7814C75C9}"/>
          </ac:spMkLst>
        </pc:spChg>
        <pc:spChg chg="mod">
          <ac:chgData name="Linn Fröberg" userId="S::linn.froberg@edu.turku.fi::d64ebce2-5f79-4c2c-8b16-ab21bd2297aa" providerId="AD" clId="Web-{B0AF6C48-1389-D04B-F1A5-C2BF137CC57E}" dt="2025-09-09T06:13:09.132" v="163" actId="20577"/>
          <ac:spMkLst>
            <pc:docMk/>
            <pc:sldMk cId="425123740" sldId="258"/>
            <ac:spMk id="3" creationId="{56E0C2AA-6A5C-C345-8E75-17E6373FDD13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12:53.944" v="160"/>
          <ac:spMkLst>
            <pc:docMk/>
            <pc:sldMk cId="425123740" sldId="258"/>
            <ac:spMk id="10" creationId="{04812C46-200A-4DEB-A05E-3ED6C68C2387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12:53.944" v="160"/>
          <ac:spMkLst>
            <pc:docMk/>
            <pc:sldMk cId="425123740" sldId="258"/>
            <ac:spMk id="12" creationId="{D1EA859B-E555-4109-94F3-6700E046E008}"/>
          </ac:spMkLst>
        </pc:spChg>
        <pc:picChg chg="add del mod">
          <ac:chgData name="Linn Fröberg" userId="S::linn.froberg@edu.turku.fi::d64ebce2-5f79-4c2c-8b16-ab21bd2297aa" providerId="AD" clId="Web-{B0AF6C48-1389-D04B-F1A5-C2BF137CC57E}" dt="2025-09-09T06:10:50.128" v="145"/>
          <ac:picMkLst>
            <pc:docMk/>
            <pc:sldMk cId="425123740" sldId="258"/>
            <ac:picMk id="4" creationId="{B0F21E1B-B937-89CB-25AE-A5EB140FAB49}"/>
          </ac:picMkLst>
        </pc:picChg>
        <pc:picChg chg="add mod ord">
          <ac:chgData name="Linn Fröberg" userId="S::linn.froberg@edu.turku.fi::d64ebce2-5f79-4c2c-8b16-ab21bd2297aa" providerId="AD" clId="Web-{B0AF6C48-1389-D04B-F1A5-C2BF137CC57E}" dt="2025-09-09T06:12:53.944" v="160"/>
          <ac:picMkLst>
            <pc:docMk/>
            <pc:sldMk cId="425123740" sldId="258"/>
            <ac:picMk id="5" creationId="{81ECA714-FCF4-012F-508C-36AE62496C2C}"/>
          </ac:picMkLst>
        </pc:picChg>
      </pc:sldChg>
      <pc:sldChg chg="addSp modSp mod setBg">
        <pc:chgData name="Linn Fröberg" userId="S::linn.froberg@edu.turku.fi::d64ebce2-5f79-4c2c-8b16-ab21bd2297aa" providerId="AD" clId="Web-{B0AF6C48-1389-D04B-F1A5-C2BF137CC57E}" dt="2025-09-09T06:09:56.641" v="143"/>
        <pc:sldMkLst>
          <pc:docMk/>
          <pc:sldMk cId="3377885924" sldId="259"/>
        </pc:sldMkLst>
        <pc:spChg chg="mod">
          <ac:chgData name="Linn Fröberg" userId="S::linn.froberg@edu.turku.fi::d64ebce2-5f79-4c2c-8b16-ab21bd2297aa" providerId="AD" clId="Web-{B0AF6C48-1389-D04B-F1A5-C2BF137CC57E}" dt="2025-09-09T06:09:56.641" v="143"/>
          <ac:spMkLst>
            <pc:docMk/>
            <pc:sldMk cId="3377885924" sldId="259"/>
            <ac:spMk id="2" creationId="{70BA0821-4E85-CB9C-6124-D17330D82893}"/>
          </ac:spMkLst>
        </pc:spChg>
        <pc:spChg chg="mod">
          <ac:chgData name="Linn Fröberg" userId="S::linn.froberg@edu.turku.fi::d64ebce2-5f79-4c2c-8b16-ab21bd2297aa" providerId="AD" clId="Web-{B0AF6C48-1389-D04B-F1A5-C2BF137CC57E}" dt="2025-09-09T06:09:56.641" v="143"/>
          <ac:spMkLst>
            <pc:docMk/>
            <pc:sldMk cId="3377885924" sldId="259"/>
            <ac:spMk id="3" creationId="{6F209BDB-5F11-DE88-5854-2D17C931541B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09:56.641" v="143"/>
          <ac:spMkLst>
            <pc:docMk/>
            <pc:sldMk cId="3377885924" sldId="259"/>
            <ac:spMk id="9" creationId="{04812C46-200A-4DEB-A05E-3ED6C68C2387}"/>
          </ac:spMkLst>
        </pc:spChg>
        <pc:spChg chg="add">
          <ac:chgData name="Linn Fröberg" userId="S::linn.froberg@edu.turku.fi::d64ebce2-5f79-4c2c-8b16-ab21bd2297aa" providerId="AD" clId="Web-{B0AF6C48-1389-D04B-F1A5-C2BF137CC57E}" dt="2025-09-09T06:09:56.641" v="143"/>
          <ac:spMkLst>
            <pc:docMk/>
            <pc:sldMk cId="3377885924" sldId="259"/>
            <ac:spMk id="11" creationId="{D1EA859B-E555-4109-94F3-6700E046E008}"/>
          </ac:spMkLst>
        </pc:spChg>
        <pc:picChg chg="add mod ord">
          <ac:chgData name="Linn Fröberg" userId="S::linn.froberg@edu.turku.fi::d64ebce2-5f79-4c2c-8b16-ab21bd2297aa" providerId="AD" clId="Web-{B0AF6C48-1389-D04B-F1A5-C2BF137CC57E}" dt="2025-09-09T06:09:56.641" v="143"/>
          <ac:picMkLst>
            <pc:docMk/>
            <pc:sldMk cId="3377885924" sldId="259"/>
            <ac:picMk id="4" creationId="{ABFCE507-6B04-AD27-01C9-4B89CB036624}"/>
          </ac:picMkLst>
        </pc:picChg>
      </pc:sldChg>
      <pc:sldChg chg="modSp">
        <pc:chgData name="Linn Fröberg" userId="S::linn.froberg@edu.turku.fi::d64ebce2-5f79-4c2c-8b16-ab21bd2297aa" providerId="AD" clId="Web-{B0AF6C48-1389-D04B-F1A5-C2BF137CC57E}" dt="2025-09-09T06:04:27.411" v="116" actId="20577"/>
        <pc:sldMkLst>
          <pc:docMk/>
          <pc:sldMk cId="1896489246" sldId="261"/>
        </pc:sldMkLst>
        <pc:spChg chg="mod">
          <ac:chgData name="Linn Fröberg" userId="S::linn.froberg@edu.turku.fi::d64ebce2-5f79-4c2c-8b16-ab21bd2297aa" providerId="AD" clId="Web-{B0AF6C48-1389-D04B-F1A5-C2BF137CC57E}" dt="2025-09-09T06:04:27.411" v="116" actId="20577"/>
          <ac:spMkLst>
            <pc:docMk/>
            <pc:sldMk cId="1896489246" sldId="261"/>
            <ac:spMk id="3" creationId="{39C6BA58-8B01-AC36-A9D9-248F9C0839C7}"/>
          </ac:spMkLst>
        </pc:spChg>
      </pc:sldChg>
      <pc:sldChg chg="addSp delSp modSp">
        <pc:chgData name="Linn Fröberg" userId="S::linn.froberg@edu.turku.fi::d64ebce2-5f79-4c2c-8b16-ab21bd2297aa" providerId="AD" clId="Web-{B0AF6C48-1389-D04B-F1A5-C2BF137CC57E}" dt="2025-09-09T06:12:06.552" v="158" actId="1076"/>
        <pc:sldMkLst>
          <pc:docMk/>
          <pc:sldMk cId="2647866870" sldId="263"/>
        </pc:sldMkLst>
        <pc:spChg chg="mod">
          <ac:chgData name="Linn Fröberg" userId="S::linn.froberg@edu.turku.fi::d64ebce2-5f79-4c2c-8b16-ab21bd2297aa" providerId="AD" clId="Web-{B0AF6C48-1389-D04B-F1A5-C2BF137CC57E}" dt="2025-09-09T06:11:35.957" v="153" actId="20577"/>
          <ac:spMkLst>
            <pc:docMk/>
            <pc:sldMk cId="2647866870" sldId="263"/>
            <ac:spMk id="3" creationId="{91B338AF-E401-CFE7-089C-0C54F8F42190}"/>
          </ac:spMkLst>
        </pc:spChg>
        <pc:picChg chg="add del mod modCrop">
          <ac:chgData name="Linn Fröberg" userId="S::linn.froberg@edu.turku.fi::d64ebce2-5f79-4c2c-8b16-ab21bd2297aa" providerId="AD" clId="Web-{B0AF6C48-1389-D04B-F1A5-C2BF137CC57E}" dt="2025-09-09T06:08:15.607" v="129"/>
          <ac:picMkLst>
            <pc:docMk/>
            <pc:sldMk cId="2647866870" sldId="263"/>
            <ac:picMk id="4" creationId="{2C56A0ED-2CD8-8B93-2515-9BB2551CE72D}"/>
          </ac:picMkLst>
        </pc:picChg>
        <pc:picChg chg="add mod ord">
          <ac:chgData name="Linn Fröberg" userId="S::linn.froberg@edu.turku.fi::d64ebce2-5f79-4c2c-8b16-ab21bd2297aa" providerId="AD" clId="Web-{B0AF6C48-1389-D04B-F1A5-C2BF137CC57E}" dt="2025-09-09T06:12:06.552" v="158" actId="1076"/>
          <ac:picMkLst>
            <pc:docMk/>
            <pc:sldMk cId="2647866870" sldId="263"/>
            <ac:picMk id="5" creationId="{1C1B4185-8306-6536-7994-AF937E9BCB1C}"/>
          </ac:picMkLst>
        </pc:picChg>
      </pc:sldChg>
      <pc:sldChg chg="addSp modSp">
        <pc:chgData name="Linn Fröberg" userId="S::linn.froberg@edu.turku.fi::d64ebce2-5f79-4c2c-8b16-ab21bd2297aa" providerId="AD" clId="Web-{B0AF6C48-1389-D04B-F1A5-C2BF137CC57E}" dt="2025-09-09T06:13:59.228" v="166" actId="1076"/>
        <pc:sldMkLst>
          <pc:docMk/>
          <pc:sldMk cId="2090842393" sldId="264"/>
        </pc:sldMkLst>
        <pc:picChg chg="add mod">
          <ac:chgData name="Linn Fröberg" userId="S::linn.froberg@edu.turku.fi::d64ebce2-5f79-4c2c-8b16-ab21bd2297aa" providerId="AD" clId="Web-{B0AF6C48-1389-D04B-F1A5-C2BF137CC57E}" dt="2025-09-09T06:13:59.228" v="166" actId="1076"/>
          <ac:picMkLst>
            <pc:docMk/>
            <pc:sldMk cId="2090842393" sldId="264"/>
            <ac:picMk id="4" creationId="{D9FB7048-3118-5D26-FD63-4D3BD511D37F}"/>
          </ac:picMkLst>
        </pc:picChg>
      </pc:sldChg>
      <pc:sldChg chg="delSp modSp new">
        <pc:chgData name="Linn Fröberg" userId="S::linn.froberg@edu.turku.fi::d64ebce2-5f79-4c2c-8b16-ab21bd2297aa" providerId="AD" clId="Web-{B0AF6C48-1389-D04B-F1A5-C2BF137CC57E}" dt="2025-09-09T06:05:44.211" v="124" actId="1076"/>
        <pc:sldMkLst>
          <pc:docMk/>
          <pc:sldMk cId="3210729243" sldId="266"/>
        </pc:sldMkLst>
        <pc:spChg chg="mod">
          <ac:chgData name="Linn Fröberg" userId="S::linn.froberg@edu.turku.fi::d64ebce2-5f79-4c2c-8b16-ab21bd2297aa" providerId="AD" clId="Web-{B0AF6C48-1389-D04B-F1A5-C2BF137CC57E}" dt="2025-09-09T06:05:44.211" v="124" actId="1076"/>
          <ac:spMkLst>
            <pc:docMk/>
            <pc:sldMk cId="3210729243" sldId="266"/>
            <ac:spMk id="2" creationId="{CC941B98-A50E-5EAB-959C-ECF13A15A384}"/>
          </ac:spMkLst>
        </pc:spChg>
        <pc:spChg chg="del">
          <ac:chgData name="Linn Fröberg" userId="S::linn.froberg@edu.turku.fi::d64ebce2-5f79-4c2c-8b16-ab21bd2297aa" providerId="AD" clId="Web-{B0AF6C48-1389-D04B-F1A5-C2BF137CC57E}" dt="2025-09-09T06:05:36.523" v="122"/>
          <ac:spMkLst>
            <pc:docMk/>
            <pc:sldMk cId="3210729243" sldId="266"/>
            <ac:spMk id="3" creationId="{BA05754F-5BCF-88E7-3354-02D76D7D20D9}"/>
          </ac:spMkLst>
        </pc:spChg>
      </pc:sldChg>
    </pc:docChg>
  </pc:docChgLst>
  <pc:docChgLst>
    <pc:chgData name="Linn Fröberg" userId="S::linn.froberg@edu.turku.fi::d64ebce2-5f79-4c2c-8b16-ab21bd2297aa" providerId="AD" clId="Web-{BA196502-BCB2-32AB-815D-C0E6E60A98BE}"/>
    <pc:docChg chg="addSld modSld">
      <pc:chgData name="Linn Fröberg" userId="S::linn.froberg@edu.turku.fi::d64ebce2-5f79-4c2c-8b16-ab21bd2297aa" providerId="AD" clId="Web-{BA196502-BCB2-32AB-815D-C0E6E60A98BE}" dt="2025-09-05T09:36:37.768" v="166" actId="20577"/>
      <pc:docMkLst>
        <pc:docMk/>
      </pc:docMkLst>
      <pc:sldChg chg="modSp">
        <pc:chgData name="Linn Fröberg" userId="S::linn.froberg@edu.turku.fi::d64ebce2-5f79-4c2c-8b16-ab21bd2297aa" providerId="AD" clId="Web-{BA196502-BCB2-32AB-815D-C0E6E60A98BE}" dt="2025-09-05T09:30:39.167" v="10" actId="20577"/>
        <pc:sldMkLst>
          <pc:docMk/>
          <pc:sldMk cId="3194377694" sldId="256"/>
        </pc:sldMkLst>
        <pc:spChg chg="mod">
          <ac:chgData name="Linn Fröberg" userId="S::linn.froberg@edu.turku.fi::d64ebce2-5f79-4c2c-8b16-ab21bd2297aa" providerId="AD" clId="Web-{BA196502-BCB2-32AB-815D-C0E6E60A98BE}" dt="2025-09-05T09:30:33.636" v="8" actId="20577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Linn Fröberg" userId="S::linn.froberg@edu.turku.fi::d64ebce2-5f79-4c2c-8b16-ab21bd2297aa" providerId="AD" clId="Web-{BA196502-BCB2-32AB-815D-C0E6E60A98BE}" dt="2025-09-05T09:30:39.167" v="10" actId="20577"/>
          <ac:spMkLst>
            <pc:docMk/>
            <pc:sldMk cId="3194377694" sldId="256"/>
            <ac:spMk id="3" creationId="{00000000-0000-0000-0000-000000000000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2:56.405" v="90" actId="20577"/>
        <pc:sldMkLst>
          <pc:docMk/>
          <pc:sldMk cId="702148518" sldId="257"/>
        </pc:sldMkLst>
        <pc:spChg chg="mod">
          <ac:chgData name="Linn Fröberg" userId="S::linn.froberg@edu.turku.fi::d64ebce2-5f79-4c2c-8b16-ab21bd2297aa" providerId="AD" clId="Web-{BA196502-BCB2-32AB-815D-C0E6E60A98BE}" dt="2025-09-05T09:32:08.669" v="28" actId="20577"/>
          <ac:spMkLst>
            <pc:docMk/>
            <pc:sldMk cId="702148518" sldId="257"/>
            <ac:spMk id="2" creationId="{6EA364B9-57E2-D52A-F044-799426ECA632}"/>
          </ac:spMkLst>
        </pc:spChg>
        <pc:spChg chg="mod">
          <ac:chgData name="Linn Fröberg" userId="S::linn.froberg@edu.turku.fi::d64ebce2-5f79-4c2c-8b16-ab21bd2297aa" providerId="AD" clId="Web-{BA196502-BCB2-32AB-815D-C0E6E60A98BE}" dt="2025-09-05T09:32:56.405" v="90" actId="20577"/>
          <ac:spMkLst>
            <pc:docMk/>
            <pc:sldMk cId="702148518" sldId="257"/>
            <ac:spMk id="3" creationId="{A9152404-B9C5-CB9C-4320-E31BE923D937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3:09.389" v="100" actId="20577"/>
        <pc:sldMkLst>
          <pc:docMk/>
          <pc:sldMk cId="425123740" sldId="258"/>
        </pc:sldMkLst>
        <pc:spChg chg="mod">
          <ac:chgData name="Linn Fröberg" userId="S::linn.froberg@edu.turku.fi::d64ebce2-5f79-4c2c-8b16-ab21bd2297aa" providerId="AD" clId="Web-{BA196502-BCB2-32AB-815D-C0E6E60A98BE}" dt="2025-09-05T09:33:09.389" v="100" actId="20577"/>
          <ac:spMkLst>
            <pc:docMk/>
            <pc:sldMk cId="425123740" sldId="258"/>
            <ac:spMk id="2" creationId="{24D2C811-AC9C-D800-385B-C0E7814C75C9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3:13.702" v="102" actId="20577"/>
        <pc:sldMkLst>
          <pc:docMk/>
          <pc:sldMk cId="3377885924" sldId="259"/>
        </pc:sldMkLst>
        <pc:spChg chg="mod">
          <ac:chgData name="Linn Fröberg" userId="S::linn.froberg@edu.turku.fi::d64ebce2-5f79-4c2c-8b16-ab21bd2297aa" providerId="AD" clId="Web-{BA196502-BCB2-32AB-815D-C0E6E60A98BE}" dt="2025-09-05T09:33:13.702" v="102" actId="20577"/>
          <ac:spMkLst>
            <pc:docMk/>
            <pc:sldMk cId="3377885924" sldId="259"/>
            <ac:spMk id="2" creationId="{70BA0821-4E85-CB9C-6124-D17330D82893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3:28.202" v="130" actId="20577"/>
        <pc:sldMkLst>
          <pc:docMk/>
          <pc:sldMk cId="2325402253" sldId="260"/>
        </pc:sldMkLst>
        <pc:spChg chg="mod">
          <ac:chgData name="Linn Fröberg" userId="S::linn.froberg@edu.turku.fi::d64ebce2-5f79-4c2c-8b16-ab21bd2297aa" providerId="AD" clId="Web-{BA196502-BCB2-32AB-815D-C0E6E60A98BE}" dt="2025-09-05T09:33:28.202" v="130" actId="20577"/>
          <ac:spMkLst>
            <pc:docMk/>
            <pc:sldMk cId="2325402253" sldId="260"/>
            <ac:spMk id="2" creationId="{7AE3D562-1CBF-7798-EC80-FE876CEF3EC9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3:45.218" v="135" actId="20577"/>
        <pc:sldMkLst>
          <pc:docMk/>
          <pc:sldMk cId="1896489246" sldId="261"/>
        </pc:sldMkLst>
        <pc:spChg chg="mod">
          <ac:chgData name="Linn Fröberg" userId="S::linn.froberg@edu.turku.fi::d64ebce2-5f79-4c2c-8b16-ab21bd2297aa" providerId="AD" clId="Web-{BA196502-BCB2-32AB-815D-C0E6E60A98BE}" dt="2025-09-05T09:33:45.218" v="135" actId="20577"/>
          <ac:spMkLst>
            <pc:docMk/>
            <pc:sldMk cId="1896489246" sldId="261"/>
            <ac:spMk id="2" creationId="{6E64CD54-3FA5-A4AC-0BCA-2F7FDC87F5A5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4:11.625" v="159" actId="20577"/>
        <pc:sldMkLst>
          <pc:docMk/>
          <pc:sldMk cId="18221241" sldId="262"/>
        </pc:sldMkLst>
        <pc:spChg chg="mod">
          <ac:chgData name="Linn Fröberg" userId="S::linn.froberg@edu.turku.fi::d64ebce2-5f79-4c2c-8b16-ab21bd2297aa" providerId="AD" clId="Web-{BA196502-BCB2-32AB-815D-C0E6E60A98BE}" dt="2025-09-05T09:34:11.625" v="159" actId="20577"/>
          <ac:spMkLst>
            <pc:docMk/>
            <pc:sldMk cId="18221241" sldId="262"/>
            <ac:spMk id="2" creationId="{F8C77E60-4F61-8FBD-A88D-4F329C3DC333}"/>
          </ac:spMkLst>
        </pc:spChg>
      </pc:sldChg>
      <pc:sldChg chg="modSp new">
        <pc:chgData name="Linn Fröberg" userId="S::linn.froberg@edu.turku.fi::d64ebce2-5f79-4c2c-8b16-ab21bd2297aa" providerId="AD" clId="Web-{BA196502-BCB2-32AB-815D-C0E6E60A98BE}" dt="2025-09-05T09:36:37.768" v="166" actId="20577"/>
        <pc:sldMkLst>
          <pc:docMk/>
          <pc:sldMk cId="2647866870" sldId="263"/>
        </pc:sldMkLst>
        <pc:spChg chg="mod">
          <ac:chgData name="Linn Fröberg" userId="S::linn.froberg@edu.turku.fi::d64ebce2-5f79-4c2c-8b16-ab21bd2297aa" providerId="AD" clId="Web-{BA196502-BCB2-32AB-815D-C0E6E60A98BE}" dt="2025-09-05T09:36:37.768" v="166" actId="20577"/>
          <ac:spMkLst>
            <pc:docMk/>
            <pc:sldMk cId="2647866870" sldId="263"/>
            <ac:spMk id="2" creationId="{FC18D85A-9326-8350-B797-4C233F1358B8}"/>
          </ac:spMkLst>
        </pc:spChg>
      </pc:sldChg>
    </pc:docChg>
  </pc:docChgLst>
  <pc:docChgLst>
    <pc:chgData name="Linn Fröberg" userId="S::linn.froberg@edu.turku.fi::d64ebce2-5f79-4c2c-8b16-ab21bd2297aa" providerId="AD" clId="Web-{55E27222-A45E-6032-F2CC-33FC46B819AC}"/>
    <pc:docChg chg="addSld modSld">
      <pc:chgData name="Linn Fröberg" userId="S::linn.froberg@edu.turku.fi::d64ebce2-5f79-4c2c-8b16-ab21bd2297aa" providerId="AD" clId="Web-{55E27222-A45E-6032-F2CC-33FC46B819AC}" dt="2025-09-08T11:14:58.032" v="1664" actId="20577"/>
      <pc:docMkLst>
        <pc:docMk/>
      </pc:docMkLst>
      <pc:sldChg chg="addSp delSp modSp mod setBg">
        <pc:chgData name="Linn Fröberg" userId="S::linn.froberg@edu.turku.fi::d64ebce2-5f79-4c2c-8b16-ab21bd2297aa" providerId="AD" clId="Web-{55E27222-A45E-6032-F2CC-33FC46B819AC}" dt="2025-09-08T11:14:41.703" v="1660"/>
        <pc:sldMkLst>
          <pc:docMk/>
          <pc:sldMk cId="3194377694" sldId="256"/>
        </pc:sldMkLst>
        <pc:spChg chg="mod">
          <ac:chgData name="Linn Fröberg" userId="S::linn.froberg@edu.turku.fi::d64ebce2-5f79-4c2c-8b16-ab21bd2297aa" providerId="AD" clId="Web-{55E27222-A45E-6032-F2CC-33FC46B819AC}" dt="2025-09-08T11:14:41.703" v="1660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Linn Fröberg" userId="S::linn.froberg@edu.turku.fi::d64ebce2-5f79-4c2c-8b16-ab21bd2297aa" providerId="AD" clId="Web-{55E27222-A45E-6032-F2CC-33FC46B819AC}" dt="2025-09-08T11:14:41.703" v="1660"/>
          <ac:spMkLst>
            <pc:docMk/>
            <pc:sldMk cId="3194377694" sldId="256"/>
            <ac:spMk id="3" creationId="{00000000-0000-0000-0000-000000000000}"/>
          </ac:spMkLst>
        </pc:spChg>
        <pc:spChg chg="add del">
          <ac:chgData name="Linn Fröberg" userId="S::linn.froberg@edu.turku.fi::d64ebce2-5f79-4c2c-8b16-ab21bd2297aa" providerId="AD" clId="Web-{55E27222-A45E-6032-F2CC-33FC46B819AC}" dt="2025-09-08T11:12:44.355" v="1654"/>
          <ac:spMkLst>
            <pc:docMk/>
            <pc:sldMk cId="3194377694" sldId="256"/>
            <ac:spMk id="8" creationId="{27427488-068E-4B55-AC8D-CD070B8CD46D}"/>
          </ac:spMkLst>
        </pc:spChg>
        <pc:spChg chg="add del">
          <ac:chgData name="Linn Fröberg" userId="S::linn.froberg@edu.turku.fi::d64ebce2-5f79-4c2c-8b16-ab21bd2297aa" providerId="AD" clId="Web-{55E27222-A45E-6032-F2CC-33FC46B819AC}" dt="2025-09-08T11:14:41.688" v="1659"/>
          <ac:spMkLst>
            <pc:docMk/>
            <pc:sldMk cId="3194377694" sldId="256"/>
            <ac:spMk id="9" creationId="{D47766EE-4192-4B2D-A5A0-F60F9A5F743F}"/>
          </ac:spMkLst>
        </pc:spChg>
        <pc:spChg chg="add del">
          <ac:chgData name="Linn Fröberg" userId="S::linn.froberg@edu.turku.fi::d64ebce2-5f79-4c2c-8b16-ab21bd2297aa" providerId="AD" clId="Web-{55E27222-A45E-6032-F2CC-33FC46B819AC}" dt="2025-09-08T11:14:41.688" v="1659"/>
          <ac:spMkLst>
            <pc:docMk/>
            <pc:sldMk cId="3194377694" sldId="256"/>
            <ac:spMk id="11" creationId="{D6705569-F545-4F47-A260-A9202826EA20}"/>
          </ac:spMkLst>
        </pc:spChg>
        <pc:spChg chg="add">
          <ac:chgData name="Linn Fröberg" userId="S::linn.froberg@edu.turku.fi::d64ebce2-5f79-4c2c-8b16-ab21bd2297aa" providerId="AD" clId="Web-{55E27222-A45E-6032-F2CC-33FC46B819AC}" dt="2025-09-08T11:14:41.703" v="1660"/>
          <ac:spMkLst>
            <pc:docMk/>
            <pc:sldMk cId="3194377694" sldId="256"/>
            <ac:spMk id="13" creationId="{0E91F5CA-B392-444C-88E3-BF5BAAEBDEB0}"/>
          </ac:spMkLst>
        </pc:spChg>
        <pc:spChg chg="add del">
          <ac:chgData name="Linn Fröberg" userId="S::linn.froberg@edu.turku.fi::d64ebce2-5f79-4c2c-8b16-ab21bd2297aa" providerId="AD" clId="Web-{55E27222-A45E-6032-F2CC-33FC46B819AC}" dt="2025-09-08T11:12:44.355" v="1654"/>
          <ac:spMkLst>
            <pc:docMk/>
            <pc:sldMk cId="3194377694" sldId="256"/>
            <ac:spMk id="14" creationId="{E6A0E474-BC1B-4020-8F1C-5DB17CF64AD3}"/>
          </ac:spMkLst>
        </pc:spChg>
        <pc:spChg chg="add">
          <ac:chgData name="Linn Fröberg" userId="S::linn.froberg@edu.turku.fi::d64ebce2-5f79-4c2c-8b16-ab21bd2297aa" providerId="AD" clId="Web-{55E27222-A45E-6032-F2CC-33FC46B819AC}" dt="2025-09-08T11:14:41.703" v="1660"/>
          <ac:spMkLst>
            <pc:docMk/>
            <pc:sldMk cId="3194377694" sldId="256"/>
            <ac:spMk id="15" creationId="{0459807F-B6FA-44D3-9A53-C55B6B56884A}"/>
          </ac:spMkLst>
        </pc:spChg>
        <pc:spChg chg="add del">
          <ac:chgData name="Linn Fröberg" userId="S::linn.froberg@edu.turku.fi::d64ebce2-5f79-4c2c-8b16-ab21bd2297aa" providerId="AD" clId="Web-{55E27222-A45E-6032-F2CC-33FC46B819AC}" dt="2025-09-08T11:12:44.355" v="1654"/>
          <ac:spMkLst>
            <pc:docMk/>
            <pc:sldMk cId="3194377694" sldId="256"/>
            <ac:spMk id="16" creationId="{A20AF199-99C2-4569-9CAF-24514AE5E82A}"/>
          </ac:spMkLst>
        </pc:spChg>
        <pc:grpChg chg="add del">
          <ac:chgData name="Linn Fröberg" userId="S::linn.froberg@edu.turku.fi::d64ebce2-5f79-4c2c-8b16-ab21bd2297aa" providerId="AD" clId="Web-{55E27222-A45E-6032-F2CC-33FC46B819AC}" dt="2025-09-08T11:12:44.355" v="1654"/>
          <ac:grpSpMkLst>
            <pc:docMk/>
            <pc:sldMk cId="3194377694" sldId="256"/>
            <ac:grpSpMk id="10" creationId="{31460D47-75CD-497D-BC88-FA41997D2E49}"/>
          </ac:grpSpMkLst>
        </pc:grpChg>
        <pc:picChg chg="add mod ord">
          <ac:chgData name="Linn Fröberg" userId="S::linn.froberg@edu.turku.fi::d64ebce2-5f79-4c2c-8b16-ab21bd2297aa" providerId="AD" clId="Web-{55E27222-A45E-6032-F2CC-33FC46B819AC}" dt="2025-09-08T11:14:41.703" v="1660"/>
          <ac:picMkLst>
            <pc:docMk/>
            <pc:sldMk cId="3194377694" sldId="256"/>
            <ac:picMk id="4" creationId="{F28EEA1B-FAD9-7492-9AF6-EF4C8DFB756C}"/>
          </ac:picMkLst>
        </pc:picChg>
      </pc:sldChg>
      <pc:sldChg chg="modSp">
        <pc:chgData name="Linn Fröberg" userId="S::linn.froberg@edu.turku.fi::d64ebce2-5f79-4c2c-8b16-ab21bd2297aa" providerId="AD" clId="Web-{55E27222-A45E-6032-F2CC-33FC46B819AC}" dt="2025-09-08T10:13:12.121" v="166" actId="20577"/>
        <pc:sldMkLst>
          <pc:docMk/>
          <pc:sldMk cId="425123740" sldId="258"/>
        </pc:sldMkLst>
        <pc:spChg chg="mod">
          <ac:chgData name="Linn Fröberg" userId="S::linn.froberg@edu.turku.fi::d64ebce2-5f79-4c2c-8b16-ab21bd2297aa" providerId="AD" clId="Web-{55E27222-A45E-6032-F2CC-33FC46B819AC}" dt="2025-09-08T10:13:12.121" v="166" actId="20577"/>
          <ac:spMkLst>
            <pc:docMk/>
            <pc:sldMk cId="425123740" sldId="258"/>
            <ac:spMk id="3" creationId="{56E0C2AA-6A5C-C345-8E75-17E6373FDD13}"/>
          </ac:spMkLst>
        </pc:spChg>
      </pc:sldChg>
      <pc:sldChg chg="modSp">
        <pc:chgData name="Linn Fröberg" userId="S::linn.froberg@edu.turku.fi::d64ebce2-5f79-4c2c-8b16-ab21bd2297aa" providerId="AD" clId="Web-{55E27222-A45E-6032-F2CC-33FC46B819AC}" dt="2025-09-08T10:25:34.719" v="742" actId="20577"/>
        <pc:sldMkLst>
          <pc:docMk/>
          <pc:sldMk cId="3377885924" sldId="259"/>
        </pc:sldMkLst>
        <pc:spChg chg="mod">
          <ac:chgData name="Linn Fröberg" userId="S::linn.froberg@edu.turku.fi::d64ebce2-5f79-4c2c-8b16-ab21bd2297aa" providerId="AD" clId="Web-{55E27222-A45E-6032-F2CC-33FC46B819AC}" dt="2025-09-08T10:25:34.719" v="742" actId="20577"/>
          <ac:spMkLst>
            <pc:docMk/>
            <pc:sldMk cId="3377885924" sldId="259"/>
            <ac:spMk id="3" creationId="{6F209BDB-5F11-DE88-5854-2D17C931541B}"/>
          </ac:spMkLst>
        </pc:spChg>
      </pc:sldChg>
      <pc:sldChg chg="modSp">
        <pc:chgData name="Linn Fröberg" userId="S::linn.froberg@edu.turku.fi::d64ebce2-5f79-4c2c-8b16-ab21bd2297aa" providerId="AD" clId="Web-{55E27222-A45E-6032-F2CC-33FC46B819AC}" dt="2025-09-08T10:32:24.480" v="1027" actId="20577"/>
        <pc:sldMkLst>
          <pc:docMk/>
          <pc:sldMk cId="2325402253" sldId="260"/>
        </pc:sldMkLst>
        <pc:spChg chg="mod">
          <ac:chgData name="Linn Fröberg" userId="S::linn.froberg@edu.turku.fi::d64ebce2-5f79-4c2c-8b16-ab21bd2297aa" providerId="AD" clId="Web-{55E27222-A45E-6032-F2CC-33FC46B819AC}" dt="2025-09-08T10:32:24.480" v="1027" actId="20577"/>
          <ac:spMkLst>
            <pc:docMk/>
            <pc:sldMk cId="2325402253" sldId="260"/>
            <ac:spMk id="3" creationId="{93247EDE-E8D8-D3E4-B7CD-714CE5523C4A}"/>
          </ac:spMkLst>
        </pc:spChg>
      </pc:sldChg>
      <pc:sldChg chg="modSp">
        <pc:chgData name="Linn Fröberg" userId="S::linn.froberg@edu.turku.fi::d64ebce2-5f79-4c2c-8b16-ab21bd2297aa" providerId="AD" clId="Web-{55E27222-A45E-6032-F2CC-33FC46B819AC}" dt="2025-09-08T11:01:04.845" v="1222" actId="20577"/>
        <pc:sldMkLst>
          <pc:docMk/>
          <pc:sldMk cId="1896489246" sldId="261"/>
        </pc:sldMkLst>
        <pc:spChg chg="mod">
          <ac:chgData name="Linn Fröberg" userId="S::linn.froberg@edu.turku.fi::d64ebce2-5f79-4c2c-8b16-ab21bd2297aa" providerId="AD" clId="Web-{55E27222-A45E-6032-F2CC-33FC46B819AC}" dt="2025-09-08T11:01:04.845" v="1222" actId="20577"/>
          <ac:spMkLst>
            <pc:docMk/>
            <pc:sldMk cId="1896489246" sldId="261"/>
            <ac:spMk id="3" creationId="{39C6BA58-8B01-AC36-A9D9-248F9C0839C7}"/>
          </ac:spMkLst>
        </pc:spChg>
      </pc:sldChg>
      <pc:sldChg chg="modSp">
        <pc:chgData name="Linn Fröberg" userId="S::linn.froberg@edu.turku.fi::d64ebce2-5f79-4c2c-8b16-ab21bd2297aa" providerId="AD" clId="Web-{55E27222-A45E-6032-F2CC-33FC46B819AC}" dt="2025-09-08T11:01:56.378" v="1291" actId="20577"/>
        <pc:sldMkLst>
          <pc:docMk/>
          <pc:sldMk cId="18221241" sldId="262"/>
        </pc:sldMkLst>
        <pc:spChg chg="mod">
          <ac:chgData name="Linn Fröberg" userId="S::linn.froberg@edu.turku.fi::d64ebce2-5f79-4c2c-8b16-ab21bd2297aa" providerId="AD" clId="Web-{55E27222-A45E-6032-F2CC-33FC46B819AC}" dt="2025-09-08T11:01:56.378" v="1291" actId="20577"/>
          <ac:spMkLst>
            <pc:docMk/>
            <pc:sldMk cId="18221241" sldId="262"/>
            <ac:spMk id="3" creationId="{22E49B4E-384E-372E-F87F-901FB92FD512}"/>
          </ac:spMkLst>
        </pc:spChg>
      </pc:sldChg>
      <pc:sldChg chg="modSp">
        <pc:chgData name="Linn Fröberg" userId="S::linn.froberg@edu.turku.fi::d64ebce2-5f79-4c2c-8b16-ab21bd2297aa" providerId="AD" clId="Web-{55E27222-A45E-6032-F2CC-33FC46B819AC}" dt="2025-09-08T11:14:58.032" v="1664" actId="20577"/>
        <pc:sldMkLst>
          <pc:docMk/>
          <pc:sldMk cId="2647866870" sldId="263"/>
        </pc:sldMkLst>
        <pc:spChg chg="mod">
          <ac:chgData name="Linn Fröberg" userId="S::linn.froberg@edu.turku.fi::d64ebce2-5f79-4c2c-8b16-ab21bd2297aa" providerId="AD" clId="Web-{55E27222-A45E-6032-F2CC-33FC46B819AC}" dt="2025-09-08T11:14:58.032" v="1664" actId="20577"/>
          <ac:spMkLst>
            <pc:docMk/>
            <pc:sldMk cId="2647866870" sldId="263"/>
            <ac:spMk id="3" creationId="{91B338AF-E401-CFE7-089C-0C54F8F42190}"/>
          </ac:spMkLst>
        </pc:spChg>
      </pc:sldChg>
      <pc:sldChg chg="modSp new">
        <pc:chgData name="Linn Fröberg" userId="S::linn.froberg@edu.turku.fi::d64ebce2-5f79-4c2c-8b16-ab21bd2297aa" providerId="AD" clId="Web-{55E27222-A45E-6032-F2CC-33FC46B819AC}" dt="2025-09-08T11:06:31.685" v="1506" actId="20577"/>
        <pc:sldMkLst>
          <pc:docMk/>
          <pc:sldMk cId="2090842393" sldId="264"/>
        </pc:sldMkLst>
        <pc:spChg chg="mod">
          <ac:chgData name="Linn Fröberg" userId="S::linn.froberg@edu.turku.fi::d64ebce2-5f79-4c2c-8b16-ab21bd2297aa" providerId="AD" clId="Web-{55E27222-A45E-6032-F2CC-33FC46B819AC}" dt="2025-09-08T11:02:24.082" v="1325" actId="20577"/>
          <ac:spMkLst>
            <pc:docMk/>
            <pc:sldMk cId="2090842393" sldId="264"/>
            <ac:spMk id="2" creationId="{840738E7-7148-1C8A-E393-80EFB1B28D64}"/>
          </ac:spMkLst>
        </pc:spChg>
        <pc:spChg chg="mod">
          <ac:chgData name="Linn Fröberg" userId="S::linn.froberg@edu.turku.fi::d64ebce2-5f79-4c2c-8b16-ab21bd2297aa" providerId="AD" clId="Web-{55E27222-A45E-6032-F2CC-33FC46B819AC}" dt="2025-09-08T11:06:31.685" v="1506" actId="20577"/>
          <ac:spMkLst>
            <pc:docMk/>
            <pc:sldMk cId="2090842393" sldId="264"/>
            <ac:spMk id="3" creationId="{1938A060-2894-D257-79B4-26E81D5BE830}"/>
          </ac:spMkLst>
        </pc:spChg>
      </pc:sldChg>
      <pc:sldChg chg="addSp modSp new">
        <pc:chgData name="Linn Fröberg" userId="S::linn.froberg@edu.turku.fi::d64ebce2-5f79-4c2c-8b16-ab21bd2297aa" providerId="AD" clId="Web-{55E27222-A45E-6032-F2CC-33FC46B819AC}" dt="2025-09-08T11:09:56.880" v="1648" actId="1076"/>
        <pc:sldMkLst>
          <pc:docMk/>
          <pc:sldMk cId="1011623882" sldId="265"/>
        </pc:sldMkLst>
        <pc:spChg chg="mod">
          <ac:chgData name="Linn Fröberg" userId="S::linn.froberg@edu.turku.fi::d64ebce2-5f79-4c2c-8b16-ab21bd2297aa" providerId="AD" clId="Web-{55E27222-A45E-6032-F2CC-33FC46B819AC}" dt="2025-09-08T11:06:35.467" v="1512" actId="20577"/>
          <ac:spMkLst>
            <pc:docMk/>
            <pc:sldMk cId="1011623882" sldId="265"/>
            <ac:spMk id="2" creationId="{86039036-1704-4F87-683C-7C0AF15D9F5D}"/>
          </ac:spMkLst>
        </pc:spChg>
        <pc:spChg chg="mod">
          <ac:chgData name="Linn Fröberg" userId="S::linn.froberg@edu.turku.fi::d64ebce2-5f79-4c2c-8b16-ab21bd2297aa" providerId="AD" clId="Web-{55E27222-A45E-6032-F2CC-33FC46B819AC}" dt="2025-09-08T11:07:06.936" v="1580" actId="20577"/>
          <ac:spMkLst>
            <pc:docMk/>
            <pc:sldMk cId="1011623882" sldId="265"/>
            <ac:spMk id="3" creationId="{4C27326F-738A-68C8-162F-FE78043B2E23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7:59.079" v="1590" actId="1076"/>
          <ac:spMkLst>
            <pc:docMk/>
            <pc:sldMk cId="1011623882" sldId="265"/>
            <ac:spMk id="5" creationId="{9A89D9C5-B4C2-8CBB-FC12-C203ABEED9D7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9:19.473" v="1636" actId="20577"/>
          <ac:spMkLst>
            <pc:docMk/>
            <pc:sldMk cId="1011623882" sldId="265"/>
            <ac:spMk id="6" creationId="{7FE03EAC-BC74-6F25-6EC1-4ABE4F793A02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9:12.285" v="1626" actId="1076"/>
          <ac:spMkLst>
            <pc:docMk/>
            <pc:sldMk cId="1011623882" sldId="265"/>
            <ac:spMk id="7" creationId="{884864FD-A510-C0FF-0D2F-657EB3E0CC5F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8:45.159" v="1610" actId="20577"/>
          <ac:spMkLst>
            <pc:docMk/>
            <pc:sldMk cId="1011623882" sldId="265"/>
            <ac:spMk id="8" creationId="{3A934A3F-3515-EFBA-F8D7-F65287F5F0FC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8:29.111" v="1600" actId="20577"/>
          <ac:spMkLst>
            <pc:docMk/>
            <pc:sldMk cId="1011623882" sldId="265"/>
            <ac:spMk id="9" creationId="{3333CCEB-0E63-4016-6EFC-F4640CEDEA22}"/>
          </ac:spMkLst>
        </pc:spChg>
        <pc:spChg chg="add mod">
          <ac:chgData name="Linn Fröberg" userId="S::linn.froberg@edu.turku.fi::d64ebce2-5f79-4c2c-8b16-ab21bd2297aa" providerId="AD" clId="Web-{55E27222-A45E-6032-F2CC-33FC46B819AC}" dt="2025-09-08T11:09:56.880" v="1648" actId="1076"/>
          <ac:spMkLst>
            <pc:docMk/>
            <pc:sldMk cId="1011623882" sldId="265"/>
            <ac:spMk id="10" creationId="{5C5CA5C0-3217-D452-E38C-739B8F417420}"/>
          </ac:spMkLst>
        </pc:spChg>
        <pc:picChg chg="add mod">
          <ac:chgData name="Linn Fröberg" userId="S::linn.froberg@edu.turku.fi::d64ebce2-5f79-4c2c-8b16-ab21bd2297aa" providerId="AD" clId="Web-{55E27222-A45E-6032-F2CC-33FC46B819AC}" dt="2025-09-08T11:08:53.081" v="1612" actId="1076"/>
          <ac:picMkLst>
            <pc:docMk/>
            <pc:sldMk cId="1011623882" sldId="265"/>
            <ac:picMk id="4" creationId="{FA1FF210-4C54-E9FC-ACCD-0FE57AEB0B83}"/>
          </ac:picMkLst>
        </pc:picChg>
      </pc:sldChg>
    </pc:docChg>
  </pc:docChgLst>
  <pc:docChgLst>
    <pc:chgData name="Linn Fröberg" userId="S::linn.froberg@edu.turku.fi::d64ebce2-5f79-4c2c-8b16-ab21bd2297aa" providerId="AD" clId="Web-{8E0BC260-2601-1E87-ACA7-52BAEB5F4E27}"/>
    <pc:docChg chg="modSld">
      <pc:chgData name="Linn Fröberg" userId="S::linn.froberg@edu.turku.fi::d64ebce2-5f79-4c2c-8b16-ab21bd2297aa" providerId="AD" clId="Web-{8E0BC260-2601-1E87-ACA7-52BAEB5F4E27}" dt="2025-09-09T09:31:45.475" v="154"/>
      <pc:docMkLst>
        <pc:docMk/>
      </pc:docMkLst>
      <pc:sldChg chg="addSp delSp modSp">
        <pc:chgData name="Linn Fröberg" userId="S::linn.froberg@edu.turku.fi::d64ebce2-5f79-4c2c-8b16-ab21bd2297aa" providerId="AD" clId="Web-{8E0BC260-2601-1E87-ACA7-52BAEB5F4E27}" dt="2025-09-09T09:20:07.736" v="2"/>
        <pc:sldMkLst>
          <pc:docMk/>
          <pc:sldMk cId="3377885924" sldId="259"/>
        </pc:sldMkLst>
        <pc:spChg chg="del">
          <ac:chgData name="Linn Fröberg" userId="S::linn.froberg@edu.turku.fi::d64ebce2-5f79-4c2c-8b16-ab21bd2297aa" providerId="AD" clId="Web-{8E0BC260-2601-1E87-ACA7-52BAEB5F4E27}" dt="2025-09-09T09:20:07.736" v="2"/>
          <ac:spMkLst>
            <pc:docMk/>
            <pc:sldMk cId="3377885924" sldId="259"/>
            <ac:spMk id="9" creationId="{04812C46-200A-4DEB-A05E-3ED6C68C2387}"/>
          </ac:spMkLst>
        </pc:spChg>
        <pc:spChg chg="del">
          <ac:chgData name="Linn Fröberg" userId="S::linn.froberg@edu.turku.fi::d64ebce2-5f79-4c2c-8b16-ab21bd2297aa" providerId="AD" clId="Web-{8E0BC260-2601-1E87-ACA7-52BAEB5F4E27}" dt="2025-09-09T09:20:07.736" v="2"/>
          <ac:spMkLst>
            <pc:docMk/>
            <pc:sldMk cId="3377885924" sldId="259"/>
            <ac:spMk id="11" creationId="{D1EA859B-E555-4109-94F3-6700E046E008}"/>
          </ac:spMkLst>
        </pc:spChg>
        <pc:spChg chg="add">
          <ac:chgData name="Linn Fröberg" userId="S::linn.froberg@edu.turku.fi::d64ebce2-5f79-4c2c-8b16-ab21bd2297aa" providerId="AD" clId="Web-{8E0BC260-2601-1E87-ACA7-52BAEB5F4E27}" dt="2025-09-09T09:20:07.736" v="2"/>
          <ac:spMkLst>
            <pc:docMk/>
            <pc:sldMk cId="3377885924" sldId="259"/>
            <ac:spMk id="16" creationId="{04812C46-200A-4DEB-A05E-3ED6C68C2387}"/>
          </ac:spMkLst>
        </pc:spChg>
        <pc:spChg chg="add">
          <ac:chgData name="Linn Fröberg" userId="S::linn.froberg@edu.turku.fi::d64ebce2-5f79-4c2c-8b16-ab21bd2297aa" providerId="AD" clId="Web-{8E0BC260-2601-1E87-ACA7-52BAEB5F4E27}" dt="2025-09-09T09:20:07.736" v="2"/>
          <ac:spMkLst>
            <pc:docMk/>
            <pc:sldMk cId="3377885924" sldId="259"/>
            <ac:spMk id="18" creationId="{D1EA859B-E555-4109-94F3-6700E046E008}"/>
          </ac:spMkLst>
        </pc:spChg>
        <pc:picChg chg="del">
          <ac:chgData name="Linn Fröberg" userId="S::linn.froberg@edu.turku.fi::d64ebce2-5f79-4c2c-8b16-ab21bd2297aa" providerId="AD" clId="Web-{8E0BC260-2601-1E87-ACA7-52BAEB5F4E27}" dt="2025-09-09T09:19:56.251" v="0"/>
          <ac:picMkLst>
            <pc:docMk/>
            <pc:sldMk cId="3377885924" sldId="259"/>
            <ac:picMk id="4" creationId="{ABFCE507-6B04-AD27-01C9-4B89CB036624}"/>
          </ac:picMkLst>
        </pc:picChg>
        <pc:picChg chg="add mod ord">
          <ac:chgData name="Linn Fröberg" userId="S::linn.froberg@edu.turku.fi::d64ebce2-5f79-4c2c-8b16-ab21bd2297aa" providerId="AD" clId="Web-{8E0BC260-2601-1E87-ACA7-52BAEB5F4E27}" dt="2025-09-09T09:20:07.736" v="2"/>
          <ac:picMkLst>
            <pc:docMk/>
            <pc:sldMk cId="3377885924" sldId="259"/>
            <ac:picMk id="5" creationId="{0D108F43-055B-437F-558B-1C147DB3E756}"/>
          </ac:picMkLst>
        </pc:picChg>
      </pc:sldChg>
      <pc:sldChg chg="addSp modSp">
        <pc:chgData name="Linn Fröberg" userId="S::linn.froberg@edu.turku.fi::d64ebce2-5f79-4c2c-8b16-ab21bd2297aa" providerId="AD" clId="Web-{8E0BC260-2601-1E87-ACA7-52BAEB5F4E27}" dt="2025-09-09T09:22:49.100" v="13" actId="1076"/>
        <pc:sldMkLst>
          <pc:docMk/>
          <pc:sldMk cId="2325402253" sldId="260"/>
        </pc:sldMkLst>
        <pc:spChg chg="mod">
          <ac:chgData name="Linn Fröberg" userId="S::linn.froberg@edu.turku.fi::d64ebce2-5f79-4c2c-8b16-ab21bd2297aa" providerId="AD" clId="Web-{8E0BC260-2601-1E87-ACA7-52BAEB5F4E27}" dt="2025-09-09T09:22:42.772" v="12" actId="14100"/>
          <ac:spMkLst>
            <pc:docMk/>
            <pc:sldMk cId="2325402253" sldId="260"/>
            <ac:spMk id="3" creationId="{93247EDE-E8D8-D3E4-B7CD-714CE5523C4A}"/>
          </ac:spMkLst>
        </pc:spChg>
        <pc:picChg chg="add mod">
          <ac:chgData name="Linn Fröberg" userId="S::linn.froberg@edu.turku.fi::d64ebce2-5f79-4c2c-8b16-ab21bd2297aa" providerId="AD" clId="Web-{8E0BC260-2601-1E87-ACA7-52BAEB5F4E27}" dt="2025-09-09T09:22:49.100" v="13" actId="1076"/>
          <ac:picMkLst>
            <pc:docMk/>
            <pc:sldMk cId="2325402253" sldId="260"/>
            <ac:picMk id="4" creationId="{2BB2486B-3884-E792-775B-A6975D20DCD6}"/>
          </ac:picMkLst>
        </pc:picChg>
      </pc:sldChg>
      <pc:sldChg chg="addSp delSp modSp">
        <pc:chgData name="Linn Fröberg" userId="S::linn.froberg@edu.turku.fi::d64ebce2-5f79-4c2c-8b16-ab21bd2297aa" providerId="AD" clId="Web-{8E0BC260-2601-1E87-ACA7-52BAEB5F4E27}" dt="2025-09-09T09:30:33.567" v="145" actId="1076"/>
        <pc:sldMkLst>
          <pc:docMk/>
          <pc:sldMk cId="1896489246" sldId="261"/>
        </pc:sldMkLst>
        <pc:spChg chg="mod">
          <ac:chgData name="Linn Fröberg" userId="S::linn.froberg@edu.turku.fi::d64ebce2-5f79-4c2c-8b16-ab21bd2297aa" providerId="AD" clId="Web-{8E0BC260-2601-1E87-ACA7-52BAEB5F4E27}" dt="2025-09-09T09:29:04.783" v="121" actId="14100"/>
          <ac:spMkLst>
            <pc:docMk/>
            <pc:sldMk cId="1896489246" sldId="261"/>
            <ac:spMk id="2" creationId="{6E64CD54-3FA5-A4AC-0BCA-2F7FDC87F5A5}"/>
          </ac:spMkLst>
        </pc:spChg>
        <pc:spChg chg="mod">
          <ac:chgData name="Linn Fröberg" userId="S::linn.froberg@edu.turku.fi::d64ebce2-5f79-4c2c-8b16-ab21bd2297aa" providerId="AD" clId="Web-{8E0BC260-2601-1E87-ACA7-52BAEB5F4E27}" dt="2025-09-09T09:29:38.627" v="130" actId="14100"/>
          <ac:spMkLst>
            <pc:docMk/>
            <pc:sldMk cId="1896489246" sldId="261"/>
            <ac:spMk id="3" creationId="{39C6BA58-8B01-AC36-A9D9-248F9C0839C7}"/>
          </ac:spMkLst>
        </pc:spChg>
        <pc:spChg chg="add mod">
          <ac:chgData name="Linn Fröberg" userId="S::linn.froberg@edu.turku.fi::d64ebce2-5f79-4c2c-8b16-ab21bd2297aa" providerId="AD" clId="Web-{8E0BC260-2601-1E87-ACA7-52BAEB5F4E27}" dt="2025-09-09T09:30:33.567" v="145" actId="1076"/>
          <ac:spMkLst>
            <pc:docMk/>
            <pc:sldMk cId="1896489246" sldId="261"/>
            <ac:spMk id="5" creationId="{A6F9D7CC-C9A8-6BBF-B2A2-64F878A4BE17}"/>
          </ac:spMkLst>
        </pc:spChg>
        <pc:spChg chg="add mod">
          <ac:chgData name="Linn Fröberg" userId="S::linn.froberg@edu.turku.fi::d64ebce2-5f79-4c2c-8b16-ab21bd2297aa" providerId="AD" clId="Web-{8E0BC260-2601-1E87-ACA7-52BAEB5F4E27}" dt="2025-09-09T09:28:09.125" v="105" actId="1076"/>
          <ac:spMkLst>
            <pc:docMk/>
            <pc:sldMk cId="1896489246" sldId="261"/>
            <ac:spMk id="6" creationId="{B23F95D4-18AB-BD5A-D3AB-7132DA76D78C}"/>
          </ac:spMkLst>
        </pc:spChg>
        <pc:spChg chg="add mod">
          <ac:chgData name="Linn Fröberg" userId="S::linn.froberg@edu.turku.fi::d64ebce2-5f79-4c2c-8b16-ab21bd2297aa" providerId="AD" clId="Web-{8E0BC260-2601-1E87-ACA7-52BAEB5F4E27}" dt="2025-09-09T09:30:22.707" v="141" actId="1076"/>
          <ac:spMkLst>
            <pc:docMk/>
            <pc:sldMk cId="1896489246" sldId="261"/>
            <ac:spMk id="7" creationId="{034A175B-BD23-E2EA-9F98-D519B58B4682}"/>
          </ac:spMkLst>
        </pc:spChg>
        <pc:spChg chg="add mod">
          <ac:chgData name="Linn Fröberg" userId="S::linn.froberg@edu.turku.fi::d64ebce2-5f79-4c2c-8b16-ab21bd2297aa" providerId="AD" clId="Web-{8E0BC260-2601-1E87-ACA7-52BAEB5F4E27}" dt="2025-09-09T09:30:27.973" v="143" actId="1076"/>
          <ac:spMkLst>
            <pc:docMk/>
            <pc:sldMk cId="1896489246" sldId="261"/>
            <ac:spMk id="8" creationId="{5456433C-C3A7-26F8-A493-1B31EAFF54EF}"/>
          </ac:spMkLst>
        </pc:spChg>
        <pc:spChg chg="add mod ord">
          <ac:chgData name="Linn Fröberg" userId="S::linn.froberg@edu.turku.fi::d64ebce2-5f79-4c2c-8b16-ab21bd2297aa" providerId="AD" clId="Web-{8E0BC260-2601-1E87-ACA7-52BAEB5F4E27}" dt="2025-09-09T09:30:30.660" v="144" actId="1076"/>
          <ac:spMkLst>
            <pc:docMk/>
            <pc:sldMk cId="1896489246" sldId="261"/>
            <ac:spMk id="10" creationId="{DE4B9DE1-AA88-3D25-0480-7C4E0D3A0CE0}"/>
          </ac:spMkLst>
        </pc:spChg>
        <pc:spChg chg="add mod ord">
          <ac:chgData name="Linn Fröberg" userId="S::linn.froberg@edu.turku.fi::d64ebce2-5f79-4c2c-8b16-ab21bd2297aa" providerId="AD" clId="Web-{8E0BC260-2601-1E87-ACA7-52BAEB5F4E27}" dt="2025-09-09T09:30:16.504" v="139" actId="1076"/>
          <ac:spMkLst>
            <pc:docMk/>
            <pc:sldMk cId="1896489246" sldId="261"/>
            <ac:spMk id="11" creationId="{ACFD4FC5-2FC7-ECCB-AD5E-D3FF9F1CB79E}"/>
          </ac:spMkLst>
        </pc:spChg>
        <pc:spChg chg="add mod ord">
          <ac:chgData name="Linn Fröberg" userId="S::linn.froberg@edu.turku.fi::d64ebce2-5f79-4c2c-8b16-ab21bd2297aa" providerId="AD" clId="Web-{8E0BC260-2601-1E87-ACA7-52BAEB5F4E27}" dt="2025-09-09T09:30:21.926" v="140" actId="1076"/>
          <ac:spMkLst>
            <pc:docMk/>
            <pc:sldMk cId="1896489246" sldId="261"/>
            <ac:spMk id="12" creationId="{C987560D-CEA2-D51D-F31A-5584750F06AC}"/>
          </ac:spMkLst>
        </pc:spChg>
        <pc:spChg chg="add mod ord">
          <ac:chgData name="Linn Fröberg" userId="S::linn.froberg@edu.turku.fi::d64ebce2-5f79-4c2c-8b16-ab21bd2297aa" providerId="AD" clId="Web-{8E0BC260-2601-1E87-ACA7-52BAEB5F4E27}" dt="2025-09-09T09:30:25.019" v="142" actId="1076"/>
          <ac:spMkLst>
            <pc:docMk/>
            <pc:sldMk cId="1896489246" sldId="261"/>
            <ac:spMk id="13" creationId="{410350F5-1D81-43FB-4BB1-8C30A2DA8941}"/>
          </ac:spMkLst>
        </pc:spChg>
        <pc:picChg chg="add del mod">
          <ac:chgData name="Linn Fröberg" userId="S::linn.froberg@edu.turku.fi::d64ebce2-5f79-4c2c-8b16-ab21bd2297aa" providerId="AD" clId="Web-{8E0BC260-2601-1E87-ACA7-52BAEB5F4E27}" dt="2025-09-09T09:26:18.794" v="68"/>
          <ac:picMkLst>
            <pc:docMk/>
            <pc:sldMk cId="1896489246" sldId="261"/>
            <ac:picMk id="4" creationId="{5E8704B5-81E4-AEAA-31A8-6A53FC57F412}"/>
          </ac:picMkLst>
        </pc:picChg>
        <pc:picChg chg="add del mod">
          <ac:chgData name="Linn Fröberg" userId="S::linn.froberg@edu.turku.fi::d64ebce2-5f79-4c2c-8b16-ab21bd2297aa" providerId="AD" clId="Web-{8E0BC260-2601-1E87-ACA7-52BAEB5F4E27}" dt="2025-09-09T09:28:08.890" v="102"/>
          <ac:picMkLst>
            <pc:docMk/>
            <pc:sldMk cId="1896489246" sldId="261"/>
            <ac:picMk id="9" creationId="{F666E55A-9466-7E9E-00F0-69DBA3683239}"/>
          </ac:picMkLst>
        </pc:picChg>
      </pc:sldChg>
      <pc:sldChg chg="addSp delSp modSp mod setBg">
        <pc:chgData name="Linn Fröberg" userId="S::linn.froberg@edu.turku.fi::d64ebce2-5f79-4c2c-8b16-ab21bd2297aa" providerId="AD" clId="Web-{8E0BC260-2601-1E87-ACA7-52BAEB5F4E27}" dt="2025-09-09T09:20:52.144" v="8"/>
        <pc:sldMkLst>
          <pc:docMk/>
          <pc:sldMk cId="18221241" sldId="262"/>
        </pc:sldMkLst>
        <pc:spChg chg="mod">
          <ac:chgData name="Linn Fröberg" userId="S::linn.froberg@edu.turku.fi::d64ebce2-5f79-4c2c-8b16-ab21bd2297aa" providerId="AD" clId="Web-{8E0BC260-2601-1E87-ACA7-52BAEB5F4E27}" dt="2025-09-09T09:20:52.144" v="8"/>
          <ac:spMkLst>
            <pc:docMk/>
            <pc:sldMk cId="18221241" sldId="262"/>
            <ac:spMk id="2" creationId="{F8C77E60-4F61-8FBD-A88D-4F329C3DC333}"/>
          </ac:spMkLst>
        </pc:spChg>
        <pc:spChg chg="mod">
          <ac:chgData name="Linn Fröberg" userId="S::linn.froberg@edu.turku.fi::d64ebce2-5f79-4c2c-8b16-ab21bd2297aa" providerId="AD" clId="Web-{8E0BC260-2601-1E87-ACA7-52BAEB5F4E27}" dt="2025-09-09T09:20:52.144" v="8"/>
          <ac:spMkLst>
            <pc:docMk/>
            <pc:sldMk cId="18221241" sldId="262"/>
            <ac:spMk id="3" creationId="{22E49B4E-384E-372E-F87F-901FB92FD512}"/>
          </ac:spMkLst>
        </pc:spChg>
        <pc:spChg chg="add del">
          <ac:chgData name="Linn Fröberg" userId="S::linn.froberg@edu.turku.fi::d64ebce2-5f79-4c2c-8b16-ab21bd2297aa" providerId="AD" clId="Web-{8E0BC260-2601-1E87-ACA7-52BAEB5F4E27}" dt="2025-09-09T09:20:44.831" v="5"/>
          <ac:spMkLst>
            <pc:docMk/>
            <pc:sldMk cId="18221241" sldId="262"/>
            <ac:spMk id="9" creationId="{F13C74B1-5B17-4795-BED0-7140497B445A}"/>
          </ac:spMkLst>
        </pc:spChg>
        <pc:spChg chg="add del">
          <ac:chgData name="Linn Fröberg" userId="S::linn.froberg@edu.turku.fi::d64ebce2-5f79-4c2c-8b16-ab21bd2297aa" providerId="AD" clId="Web-{8E0BC260-2601-1E87-ACA7-52BAEB5F4E27}" dt="2025-09-09T09:20:44.831" v="5"/>
          <ac:spMkLst>
            <pc:docMk/>
            <pc:sldMk cId="18221241" sldId="262"/>
            <ac:spMk id="11" creationId="{D4974D33-8DC5-464E-8C6D-BE58F0669C17}"/>
          </ac:spMkLst>
        </pc:spChg>
        <pc:spChg chg="add del">
          <ac:chgData name="Linn Fröberg" userId="S::linn.froberg@edu.turku.fi::d64ebce2-5f79-4c2c-8b16-ab21bd2297aa" providerId="AD" clId="Web-{8E0BC260-2601-1E87-ACA7-52BAEB5F4E27}" dt="2025-09-09T09:20:52.128" v="7"/>
          <ac:spMkLst>
            <pc:docMk/>
            <pc:sldMk cId="18221241" sldId="262"/>
            <ac:spMk id="13" creationId="{04812C46-200A-4DEB-A05E-3ED6C68C2387}"/>
          </ac:spMkLst>
        </pc:spChg>
        <pc:spChg chg="add del">
          <ac:chgData name="Linn Fröberg" userId="S::linn.froberg@edu.turku.fi::d64ebce2-5f79-4c2c-8b16-ab21bd2297aa" providerId="AD" clId="Web-{8E0BC260-2601-1E87-ACA7-52BAEB5F4E27}" dt="2025-09-09T09:20:52.128" v="7"/>
          <ac:spMkLst>
            <pc:docMk/>
            <pc:sldMk cId="18221241" sldId="262"/>
            <ac:spMk id="14" creationId="{D1EA859B-E555-4109-94F3-6700E046E008}"/>
          </ac:spMkLst>
        </pc:spChg>
        <pc:spChg chg="add">
          <ac:chgData name="Linn Fröberg" userId="S::linn.froberg@edu.turku.fi::d64ebce2-5f79-4c2c-8b16-ab21bd2297aa" providerId="AD" clId="Web-{8E0BC260-2601-1E87-ACA7-52BAEB5F4E27}" dt="2025-09-09T09:20:52.144" v="8"/>
          <ac:spMkLst>
            <pc:docMk/>
            <pc:sldMk cId="18221241" sldId="262"/>
            <ac:spMk id="16" creationId="{04812C46-200A-4DEB-A05E-3ED6C68C2387}"/>
          </ac:spMkLst>
        </pc:spChg>
        <pc:spChg chg="add">
          <ac:chgData name="Linn Fröberg" userId="S::linn.froberg@edu.turku.fi::d64ebce2-5f79-4c2c-8b16-ab21bd2297aa" providerId="AD" clId="Web-{8E0BC260-2601-1E87-ACA7-52BAEB5F4E27}" dt="2025-09-09T09:20:52.144" v="8"/>
          <ac:spMkLst>
            <pc:docMk/>
            <pc:sldMk cId="18221241" sldId="262"/>
            <ac:spMk id="17" creationId="{D1EA859B-E555-4109-94F3-6700E046E008}"/>
          </ac:spMkLst>
        </pc:spChg>
        <pc:picChg chg="add mod ord">
          <ac:chgData name="Linn Fröberg" userId="S::linn.froberg@edu.turku.fi::d64ebce2-5f79-4c2c-8b16-ab21bd2297aa" providerId="AD" clId="Web-{8E0BC260-2601-1E87-ACA7-52BAEB5F4E27}" dt="2025-09-09T09:20:52.144" v="8"/>
          <ac:picMkLst>
            <pc:docMk/>
            <pc:sldMk cId="18221241" sldId="262"/>
            <ac:picMk id="4" creationId="{47B11933-EBA7-C3F6-E426-45D6776CC8D5}"/>
          </ac:picMkLst>
        </pc:picChg>
      </pc:sldChg>
      <pc:sldChg chg="modSp">
        <pc:chgData name="Linn Fröberg" userId="S::linn.froberg@edu.turku.fi::d64ebce2-5f79-4c2c-8b16-ab21bd2297aa" providerId="AD" clId="Web-{8E0BC260-2601-1E87-ACA7-52BAEB5F4E27}" dt="2025-09-09T09:31:05.208" v="147" actId="1076"/>
        <pc:sldMkLst>
          <pc:docMk/>
          <pc:sldMk cId="1011623882" sldId="265"/>
        </pc:sldMkLst>
        <pc:spChg chg="mod">
          <ac:chgData name="Linn Fröberg" userId="S::linn.froberg@edu.turku.fi::d64ebce2-5f79-4c2c-8b16-ab21bd2297aa" providerId="AD" clId="Web-{8E0BC260-2601-1E87-ACA7-52BAEB5F4E27}" dt="2025-09-09T09:31:05.208" v="147" actId="1076"/>
          <ac:spMkLst>
            <pc:docMk/>
            <pc:sldMk cId="1011623882" sldId="265"/>
            <ac:spMk id="10" creationId="{5C5CA5C0-3217-D452-E38C-739B8F417420}"/>
          </ac:spMkLst>
        </pc:spChg>
        <pc:picChg chg="mod">
          <ac:chgData name="Linn Fröberg" userId="S::linn.froberg@edu.turku.fi::d64ebce2-5f79-4c2c-8b16-ab21bd2297aa" providerId="AD" clId="Web-{8E0BC260-2601-1E87-ACA7-52BAEB5F4E27}" dt="2025-09-09T09:31:01.802" v="146" actId="1076"/>
          <ac:picMkLst>
            <pc:docMk/>
            <pc:sldMk cId="1011623882" sldId="265"/>
            <ac:picMk id="4" creationId="{FA1FF210-4C54-E9FC-ACCD-0FE57AEB0B83}"/>
          </ac:picMkLst>
        </pc:picChg>
      </pc:sldChg>
      <pc:sldChg chg="addSp delSp modSp">
        <pc:chgData name="Linn Fröberg" userId="S::linn.froberg@edu.turku.fi::d64ebce2-5f79-4c2c-8b16-ab21bd2297aa" providerId="AD" clId="Web-{8E0BC260-2601-1E87-ACA7-52BAEB5F4E27}" dt="2025-09-09T09:31:45.475" v="154"/>
        <pc:sldMkLst>
          <pc:docMk/>
          <pc:sldMk cId="3210729243" sldId="266"/>
        </pc:sldMkLst>
        <pc:spChg chg="del">
          <ac:chgData name="Linn Fröberg" userId="S::linn.froberg@edu.turku.fi::d64ebce2-5f79-4c2c-8b16-ab21bd2297aa" providerId="AD" clId="Web-{8E0BC260-2601-1E87-ACA7-52BAEB5F4E27}" dt="2025-09-09T09:31:37.287" v="152"/>
          <ac:spMkLst>
            <pc:docMk/>
            <pc:sldMk cId="3210729243" sldId="266"/>
            <ac:spMk id="2" creationId="{CC941B98-A50E-5EAB-959C-ECF13A15A384}"/>
          </ac:spMkLst>
        </pc:spChg>
        <pc:spChg chg="add del mod">
          <ac:chgData name="Linn Fröberg" userId="S::linn.froberg@edu.turku.fi::d64ebce2-5f79-4c2c-8b16-ab21bd2297aa" providerId="AD" clId="Web-{8E0BC260-2601-1E87-ACA7-52BAEB5F4E27}" dt="2025-09-09T09:31:45.475" v="154"/>
          <ac:spMkLst>
            <pc:docMk/>
            <pc:sldMk cId="3210729243" sldId="266"/>
            <ac:spMk id="5" creationId="{4A73D999-02B7-5DF2-AC27-4C6172C953F6}"/>
          </ac:spMkLst>
        </pc:spChg>
        <pc:picChg chg="add mod">
          <ac:chgData name="Linn Fröberg" userId="S::linn.froberg@edu.turku.fi::d64ebce2-5f79-4c2c-8b16-ab21bd2297aa" providerId="AD" clId="Web-{8E0BC260-2601-1E87-ACA7-52BAEB5F4E27}" dt="2025-09-09T09:31:41.475" v="153" actId="1076"/>
          <ac:picMkLst>
            <pc:docMk/>
            <pc:sldMk cId="3210729243" sldId="266"/>
            <ac:picMk id="3" creationId="{9E959D89-359D-5656-7463-67362342D0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sv-S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Föräldramöte 9.9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Stjärnorna</a:t>
            </a:r>
          </a:p>
        </p:txBody>
      </p:sp>
      <p:pic>
        <p:nvPicPr>
          <p:cNvPr id="4" name="Bildobjekt 3" descr="Daghem Lekplats Dagis - Gratis bilder på Pixabay">
            <a:extLst>
              <a:ext uri="{FF2B5EF4-FFF2-40B4-BE49-F238E27FC236}">
                <a16:creationId xmlns:a16="http://schemas.microsoft.com/office/drawing/2014/main" id="{F28EEA1B-FAD9-7492-9AF6-EF4C8DFB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6"/>
          <a:stretch>
            <a:fillRect/>
          </a:stretch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9036-1704-4F87-683C-7C0AF15D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27326F-738A-68C8-162F-FE78043B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Skriv ner en styrka för ditt barn på varje finger</a:t>
            </a:r>
          </a:p>
          <a:p>
            <a:r>
              <a:rPr lang="sv-SE" dirty="0"/>
              <a:t>Skriv barnets namn i mitten av handen</a:t>
            </a:r>
          </a:p>
        </p:txBody>
      </p:sp>
      <p:pic>
        <p:nvPicPr>
          <p:cNvPr id="4" name="Bild 3" descr="File:Hand.svg - Wikimedia Commons">
            <a:extLst>
              <a:ext uri="{FF2B5EF4-FFF2-40B4-BE49-F238E27FC236}">
                <a16:creationId xmlns:a16="http://schemas.microsoft.com/office/drawing/2014/main" id="{FA1FF210-4C54-E9FC-ACCD-0FE57AEB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0000">
            <a:off x="7329353" y="1370198"/>
            <a:ext cx="3940628" cy="471476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A89D9C5-B4C2-8CBB-FC12-C203ABEED9D7}"/>
              </a:ext>
            </a:extLst>
          </p:cNvPr>
          <p:cNvSpPr txBox="1"/>
          <p:nvPr/>
        </p:nvSpPr>
        <p:spPr>
          <a:xfrm rot="14940000">
            <a:off x="6994071" y="2977242"/>
            <a:ext cx="1646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dirty="0"/>
              <a:t>Modig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E03EAC-BC74-6F25-6EC1-4ABE4F793A02}"/>
              </a:ext>
            </a:extLst>
          </p:cNvPr>
          <p:cNvSpPr txBox="1"/>
          <p:nvPr/>
        </p:nvSpPr>
        <p:spPr>
          <a:xfrm rot="-3900000">
            <a:off x="9181502" y="2356756"/>
            <a:ext cx="1646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dirty="0"/>
              <a:t>Vänlighet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84864FD-A510-C0FF-0D2F-657EB3E0CC5F}"/>
              </a:ext>
            </a:extLst>
          </p:cNvPr>
          <p:cNvSpPr txBox="1"/>
          <p:nvPr/>
        </p:nvSpPr>
        <p:spPr>
          <a:xfrm rot="-4980000">
            <a:off x="8382371" y="2194366"/>
            <a:ext cx="1646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dirty="0"/>
              <a:t>Nyfiken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A934A3F-3515-EFBA-F8D7-F65287F5F0FC}"/>
              </a:ext>
            </a:extLst>
          </p:cNvPr>
          <p:cNvSpPr txBox="1"/>
          <p:nvPr/>
        </p:nvSpPr>
        <p:spPr>
          <a:xfrm rot="18300000">
            <a:off x="9624536" y="2977241"/>
            <a:ext cx="1646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dirty="0"/>
              <a:t>Uthållighet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333CCEB-0E63-4016-6EFC-F4640CEDEA22}"/>
              </a:ext>
            </a:extLst>
          </p:cNvPr>
          <p:cNvSpPr txBox="1"/>
          <p:nvPr/>
        </p:nvSpPr>
        <p:spPr>
          <a:xfrm rot="-1920000">
            <a:off x="10042070" y="3655734"/>
            <a:ext cx="1646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dirty="0"/>
              <a:t>Humor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C5CA5C0-3217-D452-E38C-739B8F417420}"/>
              </a:ext>
            </a:extLst>
          </p:cNvPr>
          <p:cNvSpPr txBox="1"/>
          <p:nvPr/>
        </p:nvSpPr>
        <p:spPr>
          <a:xfrm rot="480000">
            <a:off x="8469208" y="4287734"/>
            <a:ext cx="23667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2800" dirty="0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10116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grafisk design, Färggrann&#10;&#10;AI-genererat innehåll kan vara felaktigt.">
            <a:extLst>
              <a:ext uri="{FF2B5EF4-FFF2-40B4-BE49-F238E27FC236}">
                <a16:creationId xmlns:a16="http://schemas.microsoft.com/office/drawing/2014/main" id="{9E959D89-359D-5656-7463-67362342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8" y="427224"/>
            <a:ext cx="10287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lomma, illustration, tecknad serie, clipart&#10;&#10;AI-genererat innehåll kan vara felaktigt.">
            <a:extLst>
              <a:ext uri="{FF2B5EF4-FFF2-40B4-BE49-F238E27FC236}">
                <a16:creationId xmlns:a16="http://schemas.microsoft.com/office/drawing/2014/main" id="{1C1B4185-8306-6536-7994-AF937E9B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040" y="3122078"/>
            <a:ext cx="5124166" cy="335322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18D85A-9326-8350-B797-4C233F13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Ålder 2-4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B338AF-E401-CFE7-089C-0C54F8F4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10" y="1499054"/>
            <a:ext cx="9773485" cy="49681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/>
              <a:t>Språkutveckling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Ramsor, sånger, böcker, uttrycka sig och lyssna</a:t>
            </a:r>
          </a:p>
          <a:p>
            <a:r>
              <a:rPr lang="sv-SE" sz="2000" dirty="0"/>
              <a:t>Social och emotionell utveckling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Utveckla empati, dela med sig, lösa konflikter, känsloigenkänning, främja självkänsla</a:t>
            </a:r>
          </a:p>
          <a:p>
            <a:r>
              <a:rPr lang="sv-SE" sz="2000" dirty="0"/>
              <a:t>Motorisk utveckling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Utrymme att röra på sig, miljöombyte, öva fin- och grovmotorik</a:t>
            </a:r>
          </a:p>
          <a:p>
            <a:r>
              <a:rPr lang="sv-SE" sz="2000" dirty="0"/>
              <a:t>Utforskande och lek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A och O, skapa lekmiljöer, stimulera nyfikenhet och kreativitet,</a:t>
            </a:r>
          </a:p>
          <a:p>
            <a:pPr marL="457200" lvl="1" indent="0">
              <a:buNone/>
            </a:pPr>
            <a:r>
              <a:rPr lang="sv-SE" sz="1600" dirty="0"/>
              <a:t> leka tillsammans</a:t>
            </a:r>
            <a:endParaRPr lang="sv-SE"/>
          </a:p>
          <a:p>
            <a:r>
              <a:rPr lang="sv-SE" sz="2000" dirty="0"/>
              <a:t>Trygghet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Kontinuitet i rutiner, trygga relationer till vuxna</a:t>
            </a:r>
          </a:p>
          <a:p>
            <a:r>
              <a:rPr lang="sv-SE" sz="2000" dirty="0"/>
              <a:t>Delaktighet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Barnets intresse och frågor, val av aktivitet och material</a:t>
            </a:r>
          </a:p>
          <a:p>
            <a:r>
              <a:rPr lang="sv-SE" sz="2000" dirty="0"/>
              <a:t>Inkludering och mångfald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Möta barnet där de är, oavsett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264786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Barnkonst, tecknad serie, illustration, Tecknade serier&#10;&#10;AI-genererat innehåll kan vara felaktigt.">
            <a:extLst>
              <a:ext uri="{FF2B5EF4-FFF2-40B4-BE49-F238E27FC236}">
                <a16:creationId xmlns:a16="http://schemas.microsoft.com/office/drawing/2014/main" id="{A7E09210-6C1F-9AE1-B21A-39B52EF9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6" r="712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A364B9-57E2-D52A-F044-799426EC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Socialt samspel och kompisrelationer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152404-B9C5-CB9C-4320-E31BE923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2000"/>
              <a:t>Mobbningsförebyggande, vi tar alla situationer på allvar, prata gärna hemma mycket</a:t>
            </a:r>
          </a:p>
          <a:p>
            <a:r>
              <a:rPr lang="sv-SE" sz="2000"/>
              <a:t>Hur bemöter vi varandra, vuxna och barn</a:t>
            </a:r>
          </a:p>
          <a:p>
            <a:r>
              <a:rPr lang="sv-SE" sz="2000"/>
              <a:t>Kompisböcker, smågruppsverksamhet, teater, kompispoäng, djuren på djuris mm. </a:t>
            </a:r>
          </a:p>
        </p:txBody>
      </p:sp>
    </p:spTree>
    <p:extLst>
      <p:ext uri="{BB962C8B-B14F-4D97-AF65-F5344CB8AC3E}">
        <p14:creationId xmlns:p14="http://schemas.microsoft.com/office/powerpoint/2010/main" val="70214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Nature study forest composition with outdoor landscape and group of  children human characters discovering wild nature illustration | Free Vector">
            <a:extLst>
              <a:ext uri="{FF2B5EF4-FFF2-40B4-BE49-F238E27FC236}">
                <a16:creationId xmlns:a16="http://schemas.microsoft.com/office/drawing/2014/main" id="{81ECA714-FCF4-012F-508C-36AE6249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68" r="910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D2C811-AC9C-D800-385B-C0E7814C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2800"/>
              <a:t>Smågruppsverksamhet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E0C2AA-6A5C-C345-8E75-17E6373F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0" y="2033828"/>
            <a:ext cx="4364629" cy="4827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800" dirty="0"/>
              <a:t>Vi delar gruppen i blå och gul varje förmiddag</a:t>
            </a:r>
          </a:p>
          <a:p>
            <a:r>
              <a:rPr lang="sv-SE" sz="1800" dirty="0"/>
              <a:t>Samarbete med Stora björnen och Regnbågen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800" dirty="0"/>
              <a:t>Bibbabesök en gång i månaden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800" dirty="0"/>
              <a:t>Parkbesök var tredje vecka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sz="1800" dirty="0"/>
          </a:p>
          <a:p>
            <a:pPr marL="457200" lvl="1" indent="0">
              <a:buNone/>
            </a:pPr>
            <a:r>
              <a:rPr lang="sv-SE" sz="1800" i="1" dirty="0"/>
              <a:t>"Ökar trygghet och tillit, individanpassat, mer tid för samspel, ökar delaktighet, främjar samarbete och minskar stress"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sz="1700"/>
          </a:p>
        </p:txBody>
      </p:sp>
    </p:spTree>
    <p:extLst>
      <p:ext uri="{BB962C8B-B14F-4D97-AF65-F5344CB8AC3E}">
        <p14:creationId xmlns:p14="http://schemas.microsoft.com/office/powerpoint/2010/main" val="42512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cknad serie, rita, Tecknade serier, person&#10;&#10;AI-genererat innehåll kan vara felaktigt.">
            <a:extLst>
              <a:ext uri="{FF2B5EF4-FFF2-40B4-BE49-F238E27FC236}">
                <a16:creationId xmlns:a16="http://schemas.microsoft.com/office/drawing/2014/main" id="{0D108F43-055B-437F-558B-1C147DB3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2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BA0821-4E85-CB9C-6124-D17330D8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Utflykter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209BDB-5F11-DE88-5854-2D17C931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1900"/>
              <a:t>Planerar på att röra oss korta sträckor runt dagis</a:t>
            </a:r>
          </a:p>
          <a:p>
            <a:r>
              <a:rPr lang="sv-SE" sz="1900"/>
              <a:t>Främst i smågrupp tillsammans med Rb och Sb</a:t>
            </a:r>
          </a:p>
          <a:p>
            <a:r>
              <a:rPr lang="sv-SE" sz="1900"/>
              <a:t>Säkerhetsplan</a:t>
            </a:r>
          </a:p>
          <a:p>
            <a:r>
              <a:rPr lang="sv-SE" sz="1900"/>
              <a:t>Första hjälp</a:t>
            </a:r>
          </a:p>
          <a:p>
            <a:r>
              <a:rPr lang="sv-SE" sz="1900"/>
              <a:t>Västar</a:t>
            </a:r>
          </a:p>
          <a:p>
            <a:r>
              <a:rPr lang="sv-SE" sz="1900"/>
              <a:t>Meddelar vårdnadshavare</a:t>
            </a:r>
          </a:p>
          <a:p>
            <a:r>
              <a:rPr lang="sv-SE" sz="1900"/>
              <a:t>Om det inte finns tillräckligt med personal eller annat som påverkar tryggheten så går vi inte</a:t>
            </a:r>
          </a:p>
          <a:p>
            <a:pPr marL="0" indent="0">
              <a:buNone/>
            </a:pPr>
            <a:endParaRPr lang="sv-SE" sz="1900"/>
          </a:p>
        </p:txBody>
      </p:sp>
    </p:spTree>
    <p:extLst>
      <p:ext uri="{BB962C8B-B14F-4D97-AF65-F5344CB8AC3E}">
        <p14:creationId xmlns:p14="http://schemas.microsoft.com/office/powerpoint/2010/main" val="337788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3D562-1CBF-7798-EC80-FE876CEF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Situationer då barnet lämnas/hämtas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247EDE-E8D8-D3E4-B7CD-714CE552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5895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/>
              <a:t>Konsekvent och tryggt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Ha en trygg rutin som barnet känner igen t.ex. tre kramar och hejdå</a:t>
            </a:r>
          </a:p>
          <a:p>
            <a:r>
              <a:rPr lang="sv-SE" dirty="0"/>
              <a:t>Bekräfta barnets känslor</a:t>
            </a:r>
          </a:p>
          <a:p>
            <a:r>
              <a:rPr lang="sv-SE" dirty="0"/>
              <a:t>Uppmuntran</a:t>
            </a:r>
          </a:p>
          <a:p>
            <a:r>
              <a:rPr lang="sv-SE" dirty="0"/>
              <a:t>Tveka inte att be om hjälp om det känns svårt så kommer vi tillsammans på en lösning</a:t>
            </a:r>
          </a:p>
          <a:p>
            <a:r>
              <a:rPr lang="sv-SE" dirty="0"/>
              <a:t>Vi tackar för dagen tillsammans med barnet så att en vuxen vet att barnet går hem</a:t>
            </a:r>
          </a:p>
          <a:p>
            <a:r>
              <a:rPr lang="sv-SE" dirty="0"/>
              <a:t>Berätta om det är någon annan som hämtar/lämnar barnet</a:t>
            </a:r>
          </a:p>
        </p:txBody>
      </p:sp>
      <p:pic>
        <p:nvPicPr>
          <p:cNvPr id="4" name="Bildobjekt 3" descr="En bild som visar tecknad serie, rita, illustration, clipart&#10;&#10;AI-genererat innehåll kan vara felaktigt.">
            <a:extLst>
              <a:ext uri="{FF2B5EF4-FFF2-40B4-BE49-F238E27FC236}">
                <a16:creationId xmlns:a16="http://schemas.microsoft.com/office/drawing/2014/main" id="{2BB2486B-3884-E792-775B-A6975D20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429000"/>
            <a:ext cx="2588559" cy="25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ln 12">
            <a:extLst>
              <a:ext uri="{FF2B5EF4-FFF2-40B4-BE49-F238E27FC236}">
                <a16:creationId xmlns:a16="http://schemas.microsoft.com/office/drawing/2014/main" id="{410350F5-1D81-43FB-4BB1-8C30A2DA8941}"/>
              </a:ext>
            </a:extLst>
          </p:cNvPr>
          <p:cNvSpPr/>
          <p:nvPr/>
        </p:nvSpPr>
        <p:spPr>
          <a:xfrm>
            <a:off x="9549010" y="3669604"/>
            <a:ext cx="1680109" cy="11900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Moln 11">
            <a:extLst>
              <a:ext uri="{FF2B5EF4-FFF2-40B4-BE49-F238E27FC236}">
                <a16:creationId xmlns:a16="http://schemas.microsoft.com/office/drawing/2014/main" id="{C987560D-CEA2-D51D-F31A-5584750F06AC}"/>
              </a:ext>
            </a:extLst>
          </p:cNvPr>
          <p:cNvSpPr/>
          <p:nvPr/>
        </p:nvSpPr>
        <p:spPr>
          <a:xfrm>
            <a:off x="7487128" y="2470575"/>
            <a:ext cx="1680109" cy="119007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Moln 10">
            <a:extLst>
              <a:ext uri="{FF2B5EF4-FFF2-40B4-BE49-F238E27FC236}">
                <a16:creationId xmlns:a16="http://schemas.microsoft.com/office/drawing/2014/main" id="{ACFD4FC5-2FC7-ECCB-AD5E-D3FF9F1CB79E}"/>
              </a:ext>
            </a:extLst>
          </p:cNvPr>
          <p:cNvSpPr/>
          <p:nvPr/>
        </p:nvSpPr>
        <p:spPr>
          <a:xfrm>
            <a:off x="10131716" y="1506869"/>
            <a:ext cx="1836992" cy="130213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Moln 9">
            <a:extLst>
              <a:ext uri="{FF2B5EF4-FFF2-40B4-BE49-F238E27FC236}">
                <a16:creationId xmlns:a16="http://schemas.microsoft.com/office/drawing/2014/main" id="{DE4B9DE1-AA88-3D25-0480-7C4E0D3A0CE0}"/>
              </a:ext>
            </a:extLst>
          </p:cNvPr>
          <p:cNvSpPr/>
          <p:nvPr/>
        </p:nvSpPr>
        <p:spPr>
          <a:xfrm>
            <a:off x="7868128" y="442310"/>
            <a:ext cx="1680109" cy="1190077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64CD54-3FA5-A4AC-0BCA-2F7FDC87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6336" cy="1347974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C6BA58-8B01-AC36-A9D9-248F9C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9074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Anslagstavla med viktig information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Månadsplanering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Smågrupper</a:t>
            </a:r>
          </a:p>
          <a:p>
            <a:r>
              <a:rPr lang="sv-SE" dirty="0" err="1"/>
              <a:t>Evaka</a:t>
            </a:r>
            <a:endParaRPr lang="sv-SE"/>
          </a:p>
          <a:p>
            <a:r>
              <a:rPr lang="sv-SE" dirty="0" err="1"/>
              <a:t>Pedanet</a:t>
            </a:r>
            <a:endParaRPr lang="sv-SE"/>
          </a:p>
          <a:p>
            <a:r>
              <a:rPr lang="sv-SE" dirty="0"/>
              <a:t>Veckobrev</a:t>
            </a:r>
          </a:p>
          <a:p>
            <a:r>
              <a:rPr lang="sv-SE" dirty="0"/>
              <a:t>Sjukanmälningar</a:t>
            </a:r>
          </a:p>
          <a:p>
            <a:r>
              <a:rPr lang="sv-SE" dirty="0"/>
              <a:t>Lärare och socionom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Läraren bär ansvar för pedagogiken, Malin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Socionomen för det sociala samspelet och familjen, Tryggve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6F9D7CC-C9A8-6BBF-B2A2-64F878A4BE17}"/>
              </a:ext>
            </a:extLst>
          </p:cNvPr>
          <p:cNvSpPr txBox="1"/>
          <p:nvPr/>
        </p:nvSpPr>
        <p:spPr>
          <a:xfrm>
            <a:off x="8059271" y="708277"/>
            <a:ext cx="1302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Namn i kläderna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23F95D4-18AB-BD5A-D3AB-7132DA76D78C}"/>
              </a:ext>
            </a:extLst>
          </p:cNvPr>
          <p:cNvSpPr txBox="1"/>
          <p:nvPr/>
        </p:nvSpPr>
        <p:spPr>
          <a:xfrm>
            <a:off x="10199595" y="1828864"/>
            <a:ext cx="1694290" cy="65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Reservkläder i skåpet</a:t>
            </a:r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4A175B-BD23-E2EA-9F98-D519B58B4682}"/>
              </a:ext>
            </a:extLst>
          </p:cNvPr>
          <p:cNvSpPr txBox="1"/>
          <p:nvPr/>
        </p:nvSpPr>
        <p:spPr>
          <a:xfrm>
            <a:off x="7487771" y="2747745"/>
            <a:ext cx="1694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Leksaker i hyllan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456433C-C3A7-26F8-A493-1B31EAFF54EF}"/>
              </a:ext>
            </a:extLst>
          </p:cNvPr>
          <p:cNvSpPr txBox="1"/>
          <p:nvPr/>
        </p:nvSpPr>
        <p:spPr>
          <a:xfrm>
            <a:off x="9549653" y="4002803"/>
            <a:ext cx="1694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Gosedjur till vilan</a:t>
            </a:r>
          </a:p>
        </p:txBody>
      </p:sp>
    </p:spTree>
    <p:extLst>
      <p:ext uri="{BB962C8B-B14F-4D97-AF65-F5344CB8AC3E}">
        <p14:creationId xmlns:p14="http://schemas.microsoft.com/office/powerpoint/2010/main" val="189648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cknad serie, Tecknade serier, Animering, illustration&#10;&#10;AI-genererat innehåll kan vara felaktigt.">
            <a:extLst>
              <a:ext uri="{FF2B5EF4-FFF2-40B4-BE49-F238E27FC236}">
                <a16:creationId xmlns:a16="http://schemas.microsoft.com/office/drawing/2014/main" id="{47B11933-EBA7-C3F6-E426-45D6776C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3" r="1089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C77E60-4F61-8FBD-A88D-4F329C3D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3100"/>
              <a:t>Beaktande av kulturbakgrund, språk och livsåskådning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E49B4E-384E-372E-F87F-901FB92F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2000"/>
              <a:t>Uppmärksammar språk men fokuserar på svenska</a:t>
            </a:r>
          </a:p>
          <a:p>
            <a:r>
              <a:rPr lang="sv-SE" sz="2000"/>
              <a:t>Får delta eller inte?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/>
              <a:t>Om inte erbjuds det motsvarande program som anpassas</a:t>
            </a:r>
          </a:p>
        </p:txBody>
      </p:sp>
    </p:spTree>
    <p:extLst>
      <p:ext uri="{BB962C8B-B14F-4D97-AF65-F5344CB8AC3E}">
        <p14:creationId xmlns:p14="http://schemas.microsoft.com/office/powerpoint/2010/main" val="1822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0738E7-7148-1C8A-E393-80EFB1B2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Positiv pedagogik, utomhuspedagogik och läsning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8A060-2894-D257-79B4-26E81D5BE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Gemensamma teman för verksamhetsåret</a:t>
            </a:r>
          </a:p>
          <a:p>
            <a:r>
              <a:rPr lang="sv-SE" dirty="0"/>
              <a:t>Positiv pedagogik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Positiv förstärkning, uppmuntran, bekräftelse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Stärka barnets styrkor</a:t>
            </a:r>
          </a:p>
          <a:p>
            <a:r>
              <a:rPr lang="sv-SE" dirty="0"/>
              <a:t>Utomhuspedagogik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Ut i väder som väder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Lekstationer på gården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Månadens utelek</a:t>
            </a:r>
          </a:p>
          <a:p>
            <a:r>
              <a:rPr lang="sv-SE"/>
              <a:t>Läsning</a:t>
            </a:r>
            <a:endParaRPr lang="sv-SE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Läser åtminstone en bok om dagen</a:t>
            </a:r>
          </a:p>
        </p:txBody>
      </p:sp>
      <p:pic>
        <p:nvPicPr>
          <p:cNvPr id="4" name="Bildobjekt 3" descr="En bild som visar tecknad serie, person, clipart, illustration&#10;&#10;AI-genererat innehåll kan vara felaktigt.">
            <a:extLst>
              <a:ext uri="{FF2B5EF4-FFF2-40B4-BE49-F238E27FC236}">
                <a16:creationId xmlns:a16="http://schemas.microsoft.com/office/drawing/2014/main" id="{D9FB7048-3118-5D26-FD63-4D3BD511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425" y="2131017"/>
            <a:ext cx="4371727" cy="40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4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BA56138234E80C0030AA21A1B35" ma:contentTypeVersion="6" ma:contentTypeDescription="Create a new document." ma:contentTypeScope="" ma:versionID="0a21e0966c1564147d712db4abb65576">
  <xsd:schema xmlns:xsd="http://www.w3.org/2001/XMLSchema" xmlns:xs="http://www.w3.org/2001/XMLSchema" xmlns:p="http://schemas.microsoft.com/office/2006/metadata/properties" xmlns:ns2="8f65b860-e7a8-4a6e-bf84-32c28f5d85d2" xmlns:ns3="ab3914c3-8846-484b-a426-a653953fe627" targetNamespace="http://schemas.microsoft.com/office/2006/metadata/properties" ma:root="true" ma:fieldsID="7cfe5a8519ac57df0223a744ee63287b" ns2:_="" ns3:_="">
    <xsd:import namespace="8f65b860-e7a8-4a6e-bf84-32c28f5d85d2"/>
    <xsd:import namespace="ab3914c3-8846-484b-a426-a653953fe6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5b860-e7a8-4a6e-bf84-32c28f5d8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914c3-8846-484b-a426-a653953fe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2E2AA-E352-47F7-BC88-8C7AC7D08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F8195-9C60-4968-BA35-B40D47FD7B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6253F1-2557-4AD9-A1F3-FB56A415C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5b860-e7a8-4a6e-bf84-32c28f5d85d2"/>
    <ds:schemaRef ds:uri="ab3914c3-8846-484b-a426-a653953fe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Föräldramöte 9.9</vt:lpstr>
      <vt:lpstr>Ålder 2-4</vt:lpstr>
      <vt:lpstr>Socialt samspel och kompisrelationer</vt:lpstr>
      <vt:lpstr>Smågruppsverksamhet</vt:lpstr>
      <vt:lpstr>Utflykter</vt:lpstr>
      <vt:lpstr>Situationer då barnet lämnas/hämtas</vt:lpstr>
      <vt:lpstr>Information</vt:lpstr>
      <vt:lpstr>Beaktande av kulturbakgrund, språk och livsåskådning</vt:lpstr>
      <vt:lpstr>Positiv pedagogik, utomhuspedagogik och läsning</vt:lpstr>
      <vt:lpstr>Uppgift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340</cp:revision>
  <dcterms:created xsi:type="dcterms:W3CDTF">2025-09-05T09:30:23Z</dcterms:created>
  <dcterms:modified xsi:type="dcterms:W3CDTF">2025-09-09T09:31:50Z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0x010100F9BF3BA56138234E80C0030AA21A1B35</vt:lpwstr>
  </property>
</Properties>
</file>