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2" r:id="rId5"/>
    <p:sldId id="277" r:id="rId6"/>
    <p:sldId id="257" r:id="rId7"/>
    <p:sldId id="263" r:id="rId8"/>
    <p:sldId id="271" r:id="rId9"/>
    <p:sldId id="272" r:id="rId10"/>
    <p:sldId id="273" r:id="rId11"/>
    <p:sldId id="276" r:id="rId12"/>
    <p:sldId id="275" r:id="rId13"/>
    <p:sldId id="267" r:id="rId14"/>
    <p:sldId id="268" r:id="rId15"/>
    <p:sldId id="264" r:id="rId16"/>
    <p:sldId id="278" r:id="rId17"/>
    <p:sldId id="260" r:id="rId18"/>
    <p:sldId id="26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380"/>
    <a:srgbClr val="1C7A02"/>
    <a:srgbClr val="C70458"/>
    <a:srgbClr val="C77604"/>
    <a:srgbClr val="0A3DF7"/>
    <a:srgbClr val="8932ED"/>
    <a:srgbClr val="026478"/>
    <a:srgbClr val="036F82"/>
    <a:srgbClr val="990365"/>
    <a:srgbClr val="FA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92670-DC3B-1AC8-369F-F41FA2B7C4B9}" v="6" dt="2024-09-10T12:20:12.408"/>
    <p1510:client id="{680BB1F0-9F8E-7CC2-6DB7-E3D272CE96F6}" v="220" dt="2024-09-11T13:13:30.778"/>
    <p1510:client id="{B24A6E78-CF38-8DF1-78C8-7AC5D659E8C0}" v="25" dt="2024-09-10T14:26:49.373"/>
    <p1510:client id="{C356511B-7A2C-7208-F030-A5BE847CD08E}" v="870" dt="2024-09-10T11:18:01.485"/>
    <p1510:client id="{FA12A4AB-E0FC-D20D-D391-16B01C1924CB}" v="191" dt="2024-09-10T11:34:51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8C32A-385C-4E78-8999-1989DBAE4A2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DBE1E8-8704-4247-9CCD-AA5003FDE358}">
      <dgm:prSet/>
      <dgm:spPr/>
      <dgm:t>
        <a:bodyPr/>
        <a:lstStyle/>
        <a:p>
          <a:r>
            <a:rPr lang="fi-FI" b="0"/>
            <a:t>Toivakassa keskitytään tunne- ja vuorovaikutustaitoihin</a:t>
          </a:r>
          <a:endParaRPr lang="en-US" b="0"/>
        </a:p>
      </dgm:t>
    </dgm:pt>
    <dgm:pt modelId="{07AA1A36-2599-4348-A04B-CF3C96D052CD}" type="parTrans" cxnId="{E08F803E-E65C-453E-9459-4CB2F79E399E}">
      <dgm:prSet/>
      <dgm:spPr/>
      <dgm:t>
        <a:bodyPr/>
        <a:lstStyle/>
        <a:p>
          <a:endParaRPr lang="en-US"/>
        </a:p>
      </dgm:t>
    </dgm:pt>
    <dgm:pt modelId="{5B11549D-72CE-4024-AE45-21C8EC466202}" type="sibTrans" cxnId="{E08F803E-E65C-453E-9459-4CB2F79E399E}">
      <dgm:prSet/>
      <dgm:spPr/>
      <dgm:t>
        <a:bodyPr/>
        <a:lstStyle/>
        <a:p>
          <a:endParaRPr lang="en-US"/>
        </a:p>
      </dgm:t>
    </dgm:pt>
    <dgm:pt modelId="{E1B528D8-1CFB-4F6F-8566-E7D6400D0888}">
      <dgm:prSet/>
      <dgm:spPr/>
      <dgm:t>
        <a:bodyPr/>
        <a:lstStyle/>
        <a:p>
          <a:r>
            <a:rPr lang="fi-FI"/>
            <a:t>Henkilöstö on sitoutunut erityisesti kiinnittämään huomiotaan arvostavaan ja kunnioittavaan vuorovaikutukseen niin lasten tai aikuistenkin kanssa. </a:t>
          </a:r>
          <a:endParaRPr lang="en-US"/>
        </a:p>
      </dgm:t>
    </dgm:pt>
    <dgm:pt modelId="{24E72A10-F76B-4E5D-A457-358B58DD1216}" type="parTrans" cxnId="{1C619B7B-A775-4019-8314-DC4CE35DB3E8}">
      <dgm:prSet/>
      <dgm:spPr/>
      <dgm:t>
        <a:bodyPr/>
        <a:lstStyle/>
        <a:p>
          <a:endParaRPr lang="en-US"/>
        </a:p>
      </dgm:t>
    </dgm:pt>
    <dgm:pt modelId="{25D47180-5DFE-43E1-A881-EDC49627DF3E}" type="sibTrans" cxnId="{1C619B7B-A775-4019-8314-DC4CE35DB3E8}">
      <dgm:prSet/>
      <dgm:spPr/>
      <dgm:t>
        <a:bodyPr/>
        <a:lstStyle/>
        <a:p>
          <a:endParaRPr lang="en-US"/>
        </a:p>
      </dgm:t>
    </dgm:pt>
    <dgm:pt modelId="{8C4F3588-FEAF-48A7-9453-308F5FBB8B46}">
      <dgm:prSet/>
      <dgm:spPr/>
      <dgm:t>
        <a:bodyPr/>
        <a:lstStyle/>
        <a:p>
          <a:r>
            <a:rPr lang="fi-FI"/>
            <a:t>Lisäksi avoin ja rehellinen kommunikaatio henkilökunnan ja vanhempien välillä vahvistaa  turvallisuuden tunnetta.</a:t>
          </a:r>
          <a:endParaRPr lang="en-US"/>
        </a:p>
      </dgm:t>
    </dgm:pt>
    <dgm:pt modelId="{774DE86C-7489-49A0-8659-190DF0EC0579}" type="parTrans" cxnId="{9CE57AC9-DEEB-4A24-91A4-C4F707D6E52E}">
      <dgm:prSet/>
      <dgm:spPr/>
      <dgm:t>
        <a:bodyPr/>
        <a:lstStyle/>
        <a:p>
          <a:endParaRPr lang="en-US"/>
        </a:p>
      </dgm:t>
    </dgm:pt>
    <dgm:pt modelId="{2821DEF2-4089-40E2-A331-65063B4A7294}" type="sibTrans" cxnId="{9CE57AC9-DEEB-4A24-91A4-C4F707D6E52E}">
      <dgm:prSet/>
      <dgm:spPr/>
      <dgm:t>
        <a:bodyPr/>
        <a:lstStyle/>
        <a:p>
          <a:endParaRPr lang="en-US"/>
        </a:p>
      </dgm:t>
    </dgm:pt>
    <dgm:pt modelId="{61FCC658-A30D-4464-9669-19ABEC9D5C9E}">
      <dgm:prSet/>
      <dgm:spPr/>
      <dgm:t>
        <a:bodyPr/>
        <a:lstStyle/>
        <a:p>
          <a:r>
            <a:rPr lang="fi-FI" b="1"/>
            <a:t>Varhaiskasvatuksessa on laadittu erikseen kiusaamisen ehkäisyn ja puuttumisen suunnitelma; </a:t>
          </a:r>
          <a:endParaRPr lang="en-US"/>
        </a:p>
      </dgm:t>
    </dgm:pt>
    <dgm:pt modelId="{C8ADCAC9-58FE-4F82-8E44-6889A32DF30B}" type="parTrans" cxnId="{83873728-28C2-4C99-864D-3E477C7678CC}">
      <dgm:prSet/>
      <dgm:spPr/>
      <dgm:t>
        <a:bodyPr/>
        <a:lstStyle/>
        <a:p>
          <a:endParaRPr lang="en-US"/>
        </a:p>
      </dgm:t>
    </dgm:pt>
    <dgm:pt modelId="{66D3A142-4E0E-4234-B012-4A9CA17F1F09}" type="sibTrans" cxnId="{83873728-28C2-4C99-864D-3E477C7678CC}">
      <dgm:prSet/>
      <dgm:spPr/>
      <dgm:t>
        <a:bodyPr/>
        <a:lstStyle/>
        <a:p>
          <a:endParaRPr lang="en-US"/>
        </a:p>
      </dgm:t>
    </dgm:pt>
    <dgm:pt modelId="{D1A7A3AA-ACD2-4DD8-AC7D-25F517C72F39}">
      <dgm:prSet/>
      <dgm:spPr/>
      <dgm:t>
        <a:bodyPr/>
        <a:lstStyle/>
        <a:p>
          <a:r>
            <a:rPr lang="fi-FI"/>
            <a:t>tavoitteena on, </a:t>
          </a:r>
          <a:r>
            <a:rPr lang="fi-FI" b="1"/>
            <a:t>ettei varhaiskasvatuksessa esiinny kiusaamista.</a:t>
          </a:r>
          <a:r>
            <a:rPr lang="fi-FI"/>
            <a:t> (kts. kunnan  nettisivuilta)</a:t>
          </a:r>
          <a:endParaRPr lang="en-US"/>
        </a:p>
      </dgm:t>
    </dgm:pt>
    <dgm:pt modelId="{090C7F07-2E6D-487F-8889-92BEA8F34EFC}" type="parTrans" cxnId="{C0F236B5-F7D7-45A7-BEEE-724C74F04BC9}">
      <dgm:prSet/>
      <dgm:spPr/>
      <dgm:t>
        <a:bodyPr/>
        <a:lstStyle/>
        <a:p>
          <a:endParaRPr lang="en-US"/>
        </a:p>
      </dgm:t>
    </dgm:pt>
    <dgm:pt modelId="{A088CE9D-712B-4BA3-BDAF-8FE3171FBE10}" type="sibTrans" cxnId="{C0F236B5-F7D7-45A7-BEEE-724C74F04BC9}">
      <dgm:prSet/>
      <dgm:spPr/>
      <dgm:t>
        <a:bodyPr/>
        <a:lstStyle/>
        <a:p>
          <a:endParaRPr lang="en-US"/>
        </a:p>
      </dgm:t>
    </dgm:pt>
    <dgm:pt modelId="{11C43C14-B076-4E71-9EB6-F43807F31825}">
      <dgm:prSet/>
      <dgm:spPr/>
      <dgm:t>
        <a:bodyPr/>
        <a:lstStyle/>
        <a:p>
          <a:r>
            <a:rPr lang="fi-FI"/>
            <a:t>Toivakassa painotetaan yhteisöllisyyteen. Kaikki lapset ovat tasa-arvoisia ja yhdenvertaisia, heidän moninaisuuttaan arvostetaan ja toiminnassa mahdollistetaan lasten osallisuus. </a:t>
          </a:r>
          <a:endParaRPr lang="en-US"/>
        </a:p>
      </dgm:t>
    </dgm:pt>
    <dgm:pt modelId="{E42D53BF-E2D2-49DA-AEB8-E1A88D90F4C1}" type="parTrans" cxnId="{F5E6D887-ED64-4E79-A331-D827AE527401}">
      <dgm:prSet/>
      <dgm:spPr/>
      <dgm:t>
        <a:bodyPr/>
        <a:lstStyle/>
        <a:p>
          <a:endParaRPr lang="en-US"/>
        </a:p>
      </dgm:t>
    </dgm:pt>
    <dgm:pt modelId="{5FF3AE6B-C193-4FDD-85B3-C2429ADCD04E}" type="sibTrans" cxnId="{F5E6D887-ED64-4E79-A331-D827AE527401}">
      <dgm:prSet/>
      <dgm:spPr/>
      <dgm:t>
        <a:bodyPr/>
        <a:lstStyle/>
        <a:p>
          <a:endParaRPr lang="en-US"/>
        </a:p>
      </dgm:t>
    </dgm:pt>
    <dgm:pt modelId="{FAF11F71-2EC9-4397-A889-021D2F8A2DCA}" type="pres">
      <dgm:prSet presAssocID="{D308C32A-385C-4E78-8999-1989DBAE4A2C}" presName="Name0" presStyleCnt="0">
        <dgm:presLayoutVars>
          <dgm:dir/>
          <dgm:resizeHandles val="exact"/>
        </dgm:presLayoutVars>
      </dgm:prSet>
      <dgm:spPr/>
    </dgm:pt>
    <dgm:pt modelId="{1585022E-B5EA-4F87-A28B-F44B5FD83A8D}" type="pres">
      <dgm:prSet presAssocID="{BDDBE1E8-8704-4247-9CCD-AA5003FDE358}" presName="node" presStyleLbl="node1" presStyleIdx="0" presStyleCnt="6">
        <dgm:presLayoutVars>
          <dgm:bulletEnabled val="1"/>
        </dgm:presLayoutVars>
      </dgm:prSet>
      <dgm:spPr/>
    </dgm:pt>
    <dgm:pt modelId="{6576FEA3-4CA6-4051-8B6C-F6F9141A0D7D}" type="pres">
      <dgm:prSet presAssocID="{5B11549D-72CE-4024-AE45-21C8EC466202}" presName="sibTrans" presStyleLbl="sibTrans1D1" presStyleIdx="0" presStyleCnt="5"/>
      <dgm:spPr/>
    </dgm:pt>
    <dgm:pt modelId="{C923D52E-2C54-46A2-B9B1-F92D2DA2A678}" type="pres">
      <dgm:prSet presAssocID="{5B11549D-72CE-4024-AE45-21C8EC466202}" presName="connectorText" presStyleLbl="sibTrans1D1" presStyleIdx="0" presStyleCnt="5"/>
      <dgm:spPr/>
    </dgm:pt>
    <dgm:pt modelId="{DD28D674-6193-4E7B-9C29-F940829B4ACD}" type="pres">
      <dgm:prSet presAssocID="{E1B528D8-1CFB-4F6F-8566-E7D6400D0888}" presName="node" presStyleLbl="node1" presStyleIdx="1" presStyleCnt="6">
        <dgm:presLayoutVars>
          <dgm:bulletEnabled val="1"/>
        </dgm:presLayoutVars>
      </dgm:prSet>
      <dgm:spPr/>
    </dgm:pt>
    <dgm:pt modelId="{FC812B1D-42CD-4F69-83D7-61704D7D9306}" type="pres">
      <dgm:prSet presAssocID="{25D47180-5DFE-43E1-A881-EDC49627DF3E}" presName="sibTrans" presStyleLbl="sibTrans1D1" presStyleIdx="1" presStyleCnt="5"/>
      <dgm:spPr/>
    </dgm:pt>
    <dgm:pt modelId="{7EECB4B1-8BC5-4176-A107-D36A3830B3A7}" type="pres">
      <dgm:prSet presAssocID="{25D47180-5DFE-43E1-A881-EDC49627DF3E}" presName="connectorText" presStyleLbl="sibTrans1D1" presStyleIdx="1" presStyleCnt="5"/>
      <dgm:spPr/>
    </dgm:pt>
    <dgm:pt modelId="{0A29C84E-B8F1-4819-BA2D-161661E73E78}" type="pres">
      <dgm:prSet presAssocID="{8C4F3588-FEAF-48A7-9453-308F5FBB8B46}" presName="node" presStyleLbl="node1" presStyleIdx="2" presStyleCnt="6">
        <dgm:presLayoutVars>
          <dgm:bulletEnabled val="1"/>
        </dgm:presLayoutVars>
      </dgm:prSet>
      <dgm:spPr/>
    </dgm:pt>
    <dgm:pt modelId="{2D895D39-8A52-46C8-A907-F126F5697FF7}" type="pres">
      <dgm:prSet presAssocID="{2821DEF2-4089-40E2-A331-65063B4A7294}" presName="sibTrans" presStyleLbl="sibTrans1D1" presStyleIdx="2" presStyleCnt="5"/>
      <dgm:spPr/>
    </dgm:pt>
    <dgm:pt modelId="{53352DCC-9BF2-48C4-8EAD-61A72DC05A80}" type="pres">
      <dgm:prSet presAssocID="{2821DEF2-4089-40E2-A331-65063B4A7294}" presName="connectorText" presStyleLbl="sibTrans1D1" presStyleIdx="2" presStyleCnt="5"/>
      <dgm:spPr/>
    </dgm:pt>
    <dgm:pt modelId="{694F2CC1-A108-45DD-AB4D-34FE42A3A596}" type="pres">
      <dgm:prSet presAssocID="{61FCC658-A30D-4464-9669-19ABEC9D5C9E}" presName="node" presStyleLbl="node1" presStyleIdx="3" presStyleCnt="6">
        <dgm:presLayoutVars>
          <dgm:bulletEnabled val="1"/>
        </dgm:presLayoutVars>
      </dgm:prSet>
      <dgm:spPr/>
    </dgm:pt>
    <dgm:pt modelId="{40ABFF74-9A91-4675-9AB8-783041E99E87}" type="pres">
      <dgm:prSet presAssocID="{66D3A142-4E0E-4234-B012-4A9CA17F1F09}" presName="sibTrans" presStyleLbl="sibTrans1D1" presStyleIdx="3" presStyleCnt="5"/>
      <dgm:spPr/>
    </dgm:pt>
    <dgm:pt modelId="{5836B763-F831-4C3A-9716-CFE4C850CAB7}" type="pres">
      <dgm:prSet presAssocID="{66D3A142-4E0E-4234-B012-4A9CA17F1F09}" presName="connectorText" presStyleLbl="sibTrans1D1" presStyleIdx="3" presStyleCnt="5"/>
      <dgm:spPr/>
    </dgm:pt>
    <dgm:pt modelId="{AEA03BA3-4ACE-42F6-ACF8-1488878534CB}" type="pres">
      <dgm:prSet presAssocID="{D1A7A3AA-ACD2-4DD8-AC7D-25F517C72F39}" presName="node" presStyleLbl="node1" presStyleIdx="4" presStyleCnt="6">
        <dgm:presLayoutVars>
          <dgm:bulletEnabled val="1"/>
        </dgm:presLayoutVars>
      </dgm:prSet>
      <dgm:spPr/>
    </dgm:pt>
    <dgm:pt modelId="{2028F1BD-1ECE-4F27-BC85-B593A1702D5B}" type="pres">
      <dgm:prSet presAssocID="{A088CE9D-712B-4BA3-BDAF-8FE3171FBE10}" presName="sibTrans" presStyleLbl="sibTrans1D1" presStyleIdx="4" presStyleCnt="5"/>
      <dgm:spPr/>
    </dgm:pt>
    <dgm:pt modelId="{65037A08-D4C8-4279-A73A-25F959D5439F}" type="pres">
      <dgm:prSet presAssocID="{A088CE9D-712B-4BA3-BDAF-8FE3171FBE10}" presName="connectorText" presStyleLbl="sibTrans1D1" presStyleIdx="4" presStyleCnt="5"/>
      <dgm:spPr/>
    </dgm:pt>
    <dgm:pt modelId="{E2695984-F0F4-4411-9538-0ED9EDEE2295}" type="pres">
      <dgm:prSet presAssocID="{11C43C14-B076-4E71-9EB6-F43807F31825}" presName="node" presStyleLbl="node1" presStyleIdx="5" presStyleCnt="6">
        <dgm:presLayoutVars>
          <dgm:bulletEnabled val="1"/>
        </dgm:presLayoutVars>
      </dgm:prSet>
      <dgm:spPr/>
    </dgm:pt>
  </dgm:ptLst>
  <dgm:cxnLst>
    <dgm:cxn modelId="{83873728-28C2-4C99-864D-3E477C7678CC}" srcId="{D308C32A-385C-4E78-8999-1989DBAE4A2C}" destId="{61FCC658-A30D-4464-9669-19ABEC9D5C9E}" srcOrd="3" destOrd="0" parTransId="{C8ADCAC9-58FE-4F82-8E44-6889A32DF30B}" sibTransId="{66D3A142-4E0E-4234-B012-4A9CA17F1F09}"/>
    <dgm:cxn modelId="{2125B12C-85FB-43AE-86E5-C8DE8237468E}" type="presOf" srcId="{E1B528D8-1CFB-4F6F-8566-E7D6400D0888}" destId="{DD28D674-6193-4E7B-9C29-F940829B4ACD}" srcOrd="0" destOrd="0" presId="urn:microsoft.com/office/officeart/2016/7/layout/RepeatingBendingProcessNew"/>
    <dgm:cxn modelId="{9873F539-2291-4EBC-B032-9C285DA38BDB}" type="presOf" srcId="{61FCC658-A30D-4464-9669-19ABEC9D5C9E}" destId="{694F2CC1-A108-45DD-AB4D-34FE42A3A596}" srcOrd="0" destOrd="0" presId="urn:microsoft.com/office/officeart/2016/7/layout/RepeatingBendingProcessNew"/>
    <dgm:cxn modelId="{E08F803E-E65C-453E-9459-4CB2F79E399E}" srcId="{D308C32A-385C-4E78-8999-1989DBAE4A2C}" destId="{BDDBE1E8-8704-4247-9CCD-AA5003FDE358}" srcOrd="0" destOrd="0" parTransId="{07AA1A36-2599-4348-A04B-CF3C96D052CD}" sibTransId="{5B11549D-72CE-4024-AE45-21C8EC466202}"/>
    <dgm:cxn modelId="{B567515F-15DF-4D62-B50B-2F9A1C6A312B}" type="presOf" srcId="{2821DEF2-4089-40E2-A331-65063B4A7294}" destId="{53352DCC-9BF2-48C4-8EAD-61A72DC05A80}" srcOrd="1" destOrd="0" presId="urn:microsoft.com/office/officeart/2016/7/layout/RepeatingBendingProcessNew"/>
    <dgm:cxn modelId="{E9B12561-71D0-4E90-AA16-2A3635058497}" type="presOf" srcId="{D1A7A3AA-ACD2-4DD8-AC7D-25F517C72F39}" destId="{AEA03BA3-4ACE-42F6-ACF8-1488878534CB}" srcOrd="0" destOrd="0" presId="urn:microsoft.com/office/officeart/2016/7/layout/RepeatingBendingProcessNew"/>
    <dgm:cxn modelId="{4D573047-B7C3-4C9A-A91E-4AC5FE9BFD21}" type="presOf" srcId="{D308C32A-385C-4E78-8999-1989DBAE4A2C}" destId="{FAF11F71-2EC9-4397-A889-021D2F8A2DCA}" srcOrd="0" destOrd="0" presId="urn:microsoft.com/office/officeart/2016/7/layout/RepeatingBendingProcessNew"/>
    <dgm:cxn modelId="{085BED47-011B-4527-8365-868545094C5D}" type="presOf" srcId="{2821DEF2-4089-40E2-A331-65063B4A7294}" destId="{2D895D39-8A52-46C8-A907-F126F5697FF7}" srcOrd="0" destOrd="0" presId="urn:microsoft.com/office/officeart/2016/7/layout/RepeatingBendingProcessNew"/>
    <dgm:cxn modelId="{8195125A-B684-4216-8535-1869ACA60413}" type="presOf" srcId="{5B11549D-72CE-4024-AE45-21C8EC466202}" destId="{6576FEA3-4CA6-4051-8B6C-F6F9141A0D7D}" srcOrd="0" destOrd="0" presId="urn:microsoft.com/office/officeart/2016/7/layout/RepeatingBendingProcessNew"/>
    <dgm:cxn modelId="{1C619B7B-A775-4019-8314-DC4CE35DB3E8}" srcId="{D308C32A-385C-4E78-8999-1989DBAE4A2C}" destId="{E1B528D8-1CFB-4F6F-8566-E7D6400D0888}" srcOrd="1" destOrd="0" parTransId="{24E72A10-F76B-4E5D-A457-358B58DD1216}" sibTransId="{25D47180-5DFE-43E1-A881-EDC49627DF3E}"/>
    <dgm:cxn modelId="{F5E6D887-ED64-4E79-A331-D827AE527401}" srcId="{D308C32A-385C-4E78-8999-1989DBAE4A2C}" destId="{11C43C14-B076-4E71-9EB6-F43807F31825}" srcOrd="5" destOrd="0" parTransId="{E42D53BF-E2D2-49DA-AEB8-E1A88D90F4C1}" sibTransId="{5FF3AE6B-C193-4FDD-85B3-C2429ADCD04E}"/>
    <dgm:cxn modelId="{AED017A5-D33E-427A-B9F8-2C617D188B1A}" type="presOf" srcId="{25D47180-5DFE-43E1-A881-EDC49627DF3E}" destId="{FC812B1D-42CD-4F69-83D7-61704D7D9306}" srcOrd="0" destOrd="0" presId="urn:microsoft.com/office/officeart/2016/7/layout/RepeatingBendingProcessNew"/>
    <dgm:cxn modelId="{C0F236B5-F7D7-45A7-BEEE-724C74F04BC9}" srcId="{D308C32A-385C-4E78-8999-1989DBAE4A2C}" destId="{D1A7A3AA-ACD2-4DD8-AC7D-25F517C72F39}" srcOrd="4" destOrd="0" parTransId="{090C7F07-2E6D-487F-8889-92BEA8F34EFC}" sibTransId="{A088CE9D-712B-4BA3-BDAF-8FE3171FBE10}"/>
    <dgm:cxn modelId="{870D53B9-4DBE-4D85-AA6E-C119031B2204}" type="presOf" srcId="{A088CE9D-712B-4BA3-BDAF-8FE3171FBE10}" destId="{65037A08-D4C8-4279-A73A-25F959D5439F}" srcOrd="1" destOrd="0" presId="urn:microsoft.com/office/officeart/2016/7/layout/RepeatingBendingProcessNew"/>
    <dgm:cxn modelId="{ABBB66BA-E88C-4B79-9B3C-8F5372D622C8}" type="presOf" srcId="{BDDBE1E8-8704-4247-9CCD-AA5003FDE358}" destId="{1585022E-B5EA-4F87-A28B-F44B5FD83A8D}" srcOrd="0" destOrd="0" presId="urn:microsoft.com/office/officeart/2016/7/layout/RepeatingBendingProcessNew"/>
    <dgm:cxn modelId="{DF81E4BE-3CB7-4C76-A212-03A0DB26977B}" type="presOf" srcId="{66D3A142-4E0E-4234-B012-4A9CA17F1F09}" destId="{5836B763-F831-4C3A-9716-CFE4C850CAB7}" srcOrd="1" destOrd="0" presId="urn:microsoft.com/office/officeart/2016/7/layout/RepeatingBendingProcessNew"/>
    <dgm:cxn modelId="{1226A3C3-1771-4FA0-85BD-44C37DA677F3}" type="presOf" srcId="{11C43C14-B076-4E71-9EB6-F43807F31825}" destId="{E2695984-F0F4-4411-9538-0ED9EDEE2295}" srcOrd="0" destOrd="0" presId="urn:microsoft.com/office/officeart/2016/7/layout/RepeatingBendingProcessNew"/>
    <dgm:cxn modelId="{8623A6C7-9FF3-4A9D-ABD3-E9D7E8A1595E}" type="presOf" srcId="{8C4F3588-FEAF-48A7-9453-308F5FBB8B46}" destId="{0A29C84E-B8F1-4819-BA2D-161661E73E78}" srcOrd="0" destOrd="0" presId="urn:microsoft.com/office/officeart/2016/7/layout/RepeatingBendingProcessNew"/>
    <dgm:cxn modelId="{9CE57AC9-DEEB-4A24-91A4-C4F707D6E52E}" srcId="{D308C32A-385C-4E78-8999-1989DBAE4A2C}" destId="{8C4F3588-FEAF-48A7-9453-308F5FBB8B46}" srcOrd="2" destOrd="0" parTransId="{774DE86C-7489-49A0-8659-190DF0EC0579}" sibTransId="{2821DEF2-4089-40E2-A331-65063B4A7294}"/>
    <dgm:cxn modelId="{E8F4F2EA-96DB-4961-A7D8-1B069B17212E}" type="presOf" srcId="{5B11549D-72CE-4024-AE45-21C8EC466202}" destId="{C923D52E-2C54-46A2-B9B1-F92D2DA2A678}" srcOrd="1" destOrd="0" presId="urn:microsoft.com/office/officeart/2016/7/layout/RepeatingBendingProcessNew"/>
    <dgm:cxn modelId="{BCE878ED-33DD-4923-9EDB-07DE8523AB4A}" type="presOf" srcId="{66D3A142-4E0E-4234-B012-4A9CA17F1F09}" destId="{40ABFF74-9A91-4675-9AB8-783041E99E87}" srcOrd="0" destOrd="0" presId="urn:microsoft.com/office/officeart/2016/7/layout/RepeatingBendingProcessNew"/>
    <dgm:cxn modelId="{8B875CF0-33F1-423D-A270-4A2CE4396E81}" type="presOf" srcId="{A088CE9D-712B-4BA3-BDAF-8FE3171FBE10}" destId="{2028F1BD-1ECE-4F27-BC85-B593A1702D5B}" srcOrd="0" destOrd="0" presId="urn:microsoft.com/office/officeart/2016/7/layout/RepeatingBendingProcessNew"/>
    <dgm:cxn modelId="{23A089FE-DCEC-476C-A410-5F9E85D36BA4}" type="presOf" srcId="{25D47180-5DFE-43E1-A881-EDC49627DF3E}" destId="{7EECB4B1-8BC5-4176-A107-D36A3830B3A7}" srcOrd="1" destOrd="0" presId="urn:microsoft.com/office/officeart/2016/7/layout/RepeatingBendingProcessNew"/>
    <dgm:cxn modelId="{84101907-A50A-4055-837B-D1216EDCE81B}" type="presParOf" srcId="{FAF11F71-2EC9-4397-A889-021D2F8A2DCA}" destId="{1585022E-B5EA-4F87-A28B-F44B5FD83A8D}" srcOrd="0" destOrd="0" presId="urn:microsoft.com/office/officeart/2016/7/layout/RepeatingBendingProcessNew"/>
    <dgm:cxn modelId="{CB48D16A-AC7A-4592-9388-6E931962DD4D}" type="presParOf" srcId="{FAF11F71-2EC9-4397-A889-021D2F8A2DCA}" destId="{6576FEA3-4CA6-4051-8B6C-F6F9141A0D7D}" srcOrd="1" destOrd="0" presId="urn:microsoft.com/office/officeart/2016/7/layout/RepeatingBendingProcessNew"/>
    <dgm:cxn modelId="{5C286860-A309-4FB7-8010-21BE1D78EBC0}" type="presParOf" srcId="{6576FEA3-4CA6-4051-8B6C-F6F9141A0D7D}" destId="{C923D52E-2C54-46A2-B9B1-F92D2DA2A678}" srcOrd="0" destOrd="0" presId="urn:microsoft.com/office/officeart/2016/7/layout/RepeatingBendingProcessNew"/>
    <dgm:cxn modelId="{A6549426-8910-4EE6-B349-BE50AB3A754F}" type="presParOf" srcId="{FAF11F71-2EC9-4397-A889-021D2F8A2DCA}" destId="{DD28D674-6193-4E7B-9C29-F940829B4ACD}" srcOrd="2" destOrd="0" presId="urn:microsoft.com/office/officeart/2016/7/layout/RepeatingBendingProcessNew"/>
    <dgm:cxn modelId="{44F25252-4149-403D-89A8-7E9091D5A19B}" type="presParOf" srcId="{FAF11F71-2EC9-4397-A889-021D2F8A2DCA}" destId="{FC812B1D-42CD-4F69-83D7-61704D7D9306}" srcOrd="3" destOrd="0" presId="urn:microsoft.com/office/officeart/2016/7/layout/RepeatingBendingProcessNew"/>
    <dgm:cxn modelId="{66F62952-FA25-4AA2-A17C-AF790DB0942E}" type="presParOf" srcId="{FC812B1D-42CD-4F69-83D7-61704D7D9306}" destId="{7EECB4B1-8BC5-4176-A107-D36A3830B3A7}" srcOrd="0" destOrd="0" presId="urn:microsoft.com/office/officeart/2016/7/layout/RepeatingBendingProcessNew"/>
    <dgm:cxn modelId="{C5DDA817-6A00-4ED9-A2E0-C86455FC7C8D}" type="presParOf" srcId="{FAF11F71-2EC9-4397-A889-021D2F8A2DCA}" destId="{0A29C84E-B8F1-4819-BA2D-161661E73E78}" srcOrd="4" destOrd="0" presId="urn:microsoft.com/office/officeart/2016/7/layout/RepeatingBendingProcessNew"/>
    <dgm:cxn modelId="{68A2CEDB-7638-4E7B-BEFA-968B552403B2}" type="presParOf" srcId="{FAF11F71-2EC9-4397-A889-021D2F8A2DCA}" destId="{2D895D39-8A52-46C8-A907-F126F5697FF7}" srcOrd="5" destOrd="0" presId="urn:microsoft.com/office/officeart/2016/7/layout/RepeatingBendingProcessNew"/>
    <dgm:cxn modelId="{9DD720C9-D851-4147-A9D0-D446587B5B74}" type="presParOf" srcId="{2D895D39-8A52-46C8-A907-F126F5697FF7}" destId="{53352DCC-9BF2-48C4-8EAD-61A72DC05A80}" srcOrd="0" destOrd="0" presId="urn:microsoft.com/office/officeart/2016/7/layout/RepeatingBendingProcessNew"/>
    <dgm:cxn modelId="{B7853C22-9F74-4612-B4C5-26FEC3048598}" type="presParOf" srcId="{FAF11F71-2EC9-4397-A889-021D2F8A2DCA}" destId="{694F2CC1-A108-45DD-AB4D-34FE42A3A596}" srcOrd="6" destOrd="0" presId="urn:microsoft.com/office/officeart/2016/7/layout/RepeatingBendingProcessNew"/>
    <dgm:cxn modelId="{37854B6D-DF4A-466A-817B-9C58268E540F}" type="presParOf" srcId="{FAF11F71-2EC9-4397-A889-021D2F8A2DCA}" destId="{40ABFF74-9A91-4675-9AB8-783041E99E87}" srcOrd="7" destOrd="0" presId="urn:microsoft.com/office/officeart/2016/7/layout/RepeatingBendingProcessNew"/>
    <dgm:cxn modelId="{84DF7212-B3B2-4327-8987-834424B1F640}" type="presParOf" srcId="{40ABFF74-9A91-4675-9AB8-783041E99E87}" destId="{5836B763-F831-4C3A-9716-CFE4C850CAB7}" srcOrd="0" destOrd="0" presId="urn:microsoft.com/office/officeart/2016/7/layout/RepeatingBendingProcessNew"/>
    <dgm:cxn modelId="{5021C732-C334-4CF0-A6B5-11438F2827AB}" type="presParOf" srcId="{FAF11F71-2EC9-4397-A889-021D2F8A2DCA}" destId="{AEA03BA3-4ACE-42F6-ACF8-1488878534CB}" srcOrd="8" destOrd="0" presId="urn:microsoft.com/office/officeart/2016/7/layout/RepeatingBendingProcessNew"/>
    <dgm:cxn modelId="{C005131A-8A2B-40A2-934D-62B8781BA265}" type="presParOf" srcId="{FAF11F71-2EC9-4397-A889-021D2F8A2DCA}" destId="{2028F1BD-1ECE-4F27-BC85-B593A1702D5B}" srcOrd="9" destOrd="0" presId="urn:microsoft.com/office/officeart/2016/7/layout/RepeatingBendingProcessNew"/>
    <dgm:cxn modelId="{9DF6DAD0-1A23-418D-8C41-8369BA7A8234}" type="presParOf" srcId="{2028F1BD-1ECE-4F27-BC85-B593A1702D5B}" destId="{65037A08-D4C8-4279-A73A-25F959D5439F}" srcOrd="0" destOrd="0" presId="urn:microsoft.com/office/officeart/2016/7/layout/RepeatingBendingProcessNew"/>
    <dgm:cxn modelId="{B297F52A-0950-4065-950E-5DD2AB29BA4B}" type="presParOf" srcId="{FAF11F71-2EC9-4397-A889-021D2F8A2DCA}" destId="{E2695984-F0F4-4411-9538-0ED9EDEE229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FB0EB-A3D7-4D77-B556-5600D7DF7AC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932664-534F-4938-B499-4CB70BA64BBC}">
      <dgm:prSet/>
      <dgm:spPr/>
      <dgm:t>
        <a:bodyPr/>
        <a:lstStyle/>
        <a:p>
          <a:r>
            <a:rPr lang="fi-FI" b="1"/>
            <a:t>HOIVA </a:t>
          </a:r>
          <a:r>
            <a:rPr lang="fi-FI"/>
            <a:t>ja </a:t>
          </a:r>
          <a:r>
            <a:rPr lang="fi-FI" b="1"/>
            <a:t>HUOLENPITO</a:t>
          </a:r>
          <a:endParaRPr lang="en-US"/>
        </a:p>
      </dgm:t>
    </dgm:pt>
    <dgm:pt modelId="{37800ADC-6210-4980-BE37-423119936A4C}" type="parTrans" cxnId="{5B7E512B-4B4F-4CB7-922B-A6E65519BEBC}">
      <dgm:prSet/>
      <dgm:spPr/>
      <dgm:t>
        <a:bodyPr/>
        <a:lstStyle/>
        <a:p>
          <a:endParaRPr lang="en-US"/>
        </a:p>
      </dgm:t>
    </dgm:pt>
    <dgm:pt modelId="{553A7651-FA0D-484C-838A-D0EF175E6BE0}" type="sibTrans" cxnId="{5B7E512B-4B4F-4CB7-922B-A6E65519BEBC}">
      <dgm:prSet/>
      <dgm:spPr/>
      <dgm:t>
        <a:bodyPr/>
        <a:lstStyle/>
        <a:p>
          <a:endParaRPr lang="en-US"/>
        </a:p>
      </dgm:t>
    </dgm:pt>
    <dgm:pt modelId="{0A4EA340-463C-4263-BFB0-F1B9F5A1493D}">
      <dgm:prSet/>
      <dgm:spPr/>
      <dgm:t>
        <a:bodyPr/>
        <a:lstStyle/>
        <a:p>
          <a:r>
            <a:rPr lang="fi-FI" b="1">
              <a:latin typeface="Aptos Display" panose="02110004020202020204"/>
            </a:rPr>
            <a:t>sylihetket</a:t>
          </a:r>
          <a:endParaRPr lang="en-US"/>
        </a:p>
      </dgm:t>
    </dgm:pt>
    <dgm:pt modelId="{B326F4CC-5B22-45DB-9AAB-3CE7CDA5102A}" type="parTrans" cxnId="{CD41C6DB-31EE-4365-BA5F-A35F36227376}">
      <dgm:prSet/>
      <dgm:spPr/>
      <dgm:t>
        <a:bodyPr/>
        <a:lstStyle/>
        <a:p>
          <a:endParaRPr lang="en-US"/>
        </a:p>
      </dgm:t>
    </dgm:pt>
    <dgm:pt modelId="{E4DC5024-ABF0-4DEE-A675-11284C3524C1}" type="sibTrans" cxnId="{CD41C6DB-31EE-4365-BA5F-A35F36227376}">
      <dgm:prSet/>
      <dgm:spPr/>
      <dgm:t>
        <a:bodyPr/>
        <a:lstStyle/>
        <a:p>
          <a:endParaRPr lang="en-US"/>
        </a:p>
      </dgm:t>
    </dgm:pt>
    <dgm:pt modelId="{7EB4CC67-2E95-46AC-AD0A-69F2EF28B1A0}">
      <dgm:prSet/>
      <dgm:spPr/>
      <dgm:t>
        <a:bodyPr/>
        <a:lstStyle/>
        <a:p>
          <a:r>
            <a:rPr lang="fi-FI" b="1"/>
            <a:t>ristiriitatilanteet</a:t>
          </a:r>
          <a:endParaRPr lang="en-US"/>
        </a:p>
      </dgm:t>
    </dgm:pt>
    <dgm:pt modelId="{64528977-8F3C-4B69-A40F-639ED552E4BF}" type="parTrans" cxnId="{6F48AB64-BFF7-4F1A-B787-06775787E76E}">
      <dgm:prSet/>
      <dgm:spPr/>
      <dgm:t>
        <a:bodyPr/>
        <a:lstStyle/>
        <a:p>
          <a:endParaRPr lang="en-US"/>
        </a:p>
      </dgm:t>
    </dgm:pt>
    <dgm:pt modelId="{919E7A38-C390-4CDC-B113-2C41930696D1}" type="sibTrans" cxnId="{6F48AB64-BFF7-4F1A-B787-06775787E76E}">
      <dgm:prSet/>
      <dgm:spPr/>
      <dgm:t>
        <a:bodyPr/>
        <a:lstStyle/>
        <a:p>
          <a:endParaRPr lang="en-US"/>
        </a:p>
      </dgm:t>
    </dgm:pt>
    <dgm:pt modelId="{490313B4-990A-421A-AEA1-1AB14F4A0C99}">
      <dgm:prSet/>
      <dgm:spPr/>
      <dgm:t>
        <a:bodyPr/>
        <a:lstStyle/>
        <a:p>
          <a:r>
            <a:rPr lang="fi-FI" b="1"/>
            <a:t>lapsen pahan mielen lieventäminen</a:t>
          </a:r>
          <a:endParaRPr lang="en-US"/>
        </a:p>
      </dgm:t>
    </dgm:pt>
    <dgm:pt modelId="{41AF1202-9191-4A8B-8BA5-B13FDD79233B}" type="parTrans" cxnId="{B4102BFA-0125-4E97-8089-DEE8CA0619ED}">
      <dgm:prSet/>
      <dgm:spPr/>
      <dgm:t>
        <a:bodyPr/>
        <a:lstStyle/>
        <a:p>
          <a:endParaRPr lang="en-US"/>
        </a:p>
      </dgm:t>
    </dgm:pt>
    <dgm:pt modelId="{1E21C143-6B0B-47A7-AEC4-81C6E3C0D1AF}" type="sibTrans" cxnId="{B4102BFA-0125-4E97-8089-DEE8CA0619ED}">
      <dgm:prSet/>
      <dgm:spPr/>
      <dgm:t>
        <a:bodyPr/>
        <a:lstStyle/>
        <a:p>
          <a:endParaRPr lang="en-US"/>
        </a:p>
      </dgm:t>
    </dgm:pt>
    <dgm:pt modelId="{BA53C5AA-E465-453D-BDDC-D3FBD3EFA0A9}">
      <dgm:prSet/>
      <dgm:spPr/>
      <dgm:t>
        <a:bodyPr/>
        <a:lstStyle/>
        <a:p>
          <a:r>
            <a:rPr lang="fi-FI" b="1"/>
            <a:t>lohdutustilanteet </a:t>
          </a:r>
          <a:endParaRPr lang="en-US"/>
        </a:p>
      </dgm:t>
    </dgm:pt>
    <dgm:pt modelId="{E927AEB1-03FB-4EA6-A260-D5111574DD8B}" type="parTrans" cxnId="{A2D200FF-D7AE-43C5-9218-CA29E5D6B75E}">
      <dgm:prSet/>
      <dgm:spPr/>
      <dgm:t>
        <a:bodyPr/>
        <a:lstStyle/>
        <a:p>
          <a:endParaRPr lang="en-US"/>
        </a:p>
      </dgm:t>
    </dgm:pt>
    <dgm:pt modelId="{13841C4A-F224-4005-B39A-082E7CC709FD}" type="sibTrans" cxnId="{A2D200FF-D7AE-43C5-9218-CA29E5D6B75E}">
      <dgm:prSet/>
      <dgm:spPr/>
      <dgm:t>
        <a:bodyPr/>
        <a:lstStyle/>
        <a:p>
          <a:endParaRPr lang="en-US"/>
        </a:p>
      </dgm:t>
    </dgm:pt>
    <dgm:pt modelId="{9E2BB6AC-9223-42FC-A681-4F9A85CEA170}">
      <dgm:prSet/>
      <dgm:spPr/>
      <dgm:t>
        <a:bodyPr/>
        <a:lstStyle/>
        <a:p>
          <a:r>
            <a:rPr lang="fi-FI" b="1"/>
            <a:t>lapsen aito kuuleminen</a:t>
          </a:r>
          <a:endParaRPr lang="en-US"/>
        </a:p>
      </dgm:t>
    </dgm:pt>
    <dgm:pt modelId="{71E3444B-3160-434F-8FF1-16B9557C17CD}" type="parTrans" cxnId="{2305F0B2-928E-4025-93B1-ED3A43C368BA}">
      <dgm:prSet/>
      <dgm:spPr/>
      <dgm:t>
        <a:bodyPr/>
        <a:lstStyle/>
        <a:p>
          <a:endParaRPr lang="en-US"/>
        </a:p>
      </dgm:t>
    </dgm:pt>
    <dgm:pt modelId="{2C0D253E-6192-400E-9C4C-81790ABADB56}" type="sibTrans" cxnId="{2305F0B2-928E-4025-93B1-ED3A43C368BA}">
      <dgm:prSet/>
      <dgm:spPr/>
      <dgm:t>
        <a:bodyPr/>
        <a:lstStyle/>
        <a:p>
          <a:endParaRPr lang="en-US"/>
        </a:p>
      </dgm:t>
    </dgm:pt>
    <dgm:pt modelId="{68115D16-414E-4A11-8FE3-0CCDBBC5A5F8}">
      <dgm:prSet/>
      <dgm:spPr/>
      <dgm:t>
        <a:bodyPr/>
        <a:lstStyle/>
        <a:p>
          <a:r>
            <a:rPr lang="fi-FI" b="1"/>
            <a:t>läsnäolo</a:t>
          </a:r>
          <a:endParaRPr lang="en-US"/>
        </a:p>
      </dgm:t>
    </dgm:pt>
    <dgm:pt modelId="{FE03B1E6-91C3-447D-9F42-43F765B06EF7}" type="parTrans" cxnId="{E76A6825-F095-433F-979F-67B7E30F019D}">
      <dgm:prSet/>
      <dgm:spPr/>
      <dgm:t>
        <a:bodyPr/>
        <a:lstStyle/>
        <a:p>
          <a:endParaRPr lang="en-US"/>
        </a:p>
      </dgm:t>
    </dgm:pt>
    <dgm:pt modelId="{EF26AC45-8485-4763-86EA-A7549A80F374}" type="sibTrans" cxnId="{E76A6825-F095-433F-979F-67B7E30F019D}">
      <dgm:prSet/>
      <dgm:spPr/>
      <dgm:t>
        <a:bodyPr/>
        <a:lstStyle/>
        <a:p>
          <a:endParaRPr lang="en-US"/>
        </a:p>
      </dgm:t>
    </dgm:pt>
    <dgm:pt modelId="{FBCBCDC7-0278-46F0-A2EB-E2B1AFD99495}">
      <dgm:prSet/>
      <dgm:spPr/>
      <dgm:t>
        <a:bodyPr/>
        <a:lstStyle/>
        <a:p>
          <a:r>
            <a:rPr lang="fi-FI" b="1"/>
            <a:t>sekä tiivis yhteistyö huoltajien kanssa</a:t>
          </a:r>
          <a:endParaRPr lang="en-US"/>
        </a:p>
      </dgm:t>
    </dgm:pt>
    <dgm:pt modelId="{33C31377-3A4C-4BA5-92A4-6B9BD1D689AE}" type="parTrans" cxnId="{7104A7B0-16CA-479C-9471-01F2673255E4}">
      <dgm:prSet/>
      <dgm:spPr/>
      <dgm:t>
        <a:bodyPr/>
        <a:lstStyle/>
        <a:p>
          <a:endParaRPr lang="en-US"/>
        </a:p>
      </dgm:t>
    </dgm:pt>
    <dgm:pt modelId="{E48859CE-0B94-4538-B939-BA53D8D7BB65}" type="sibTrans" cxnId="{7104A7B0-16CA-479C-9471-01F2673255E4}">
      <dgm:prSet/>
      <dgm:spPr/>
      <dgm:t>
        <a:bodyPr/>
        <a:lstStyle/>
        <a:p>
          <a:endParaRPr lang="en-US"/>
        </a:p>
      </dgm:t>
    </dgm:pt>
    <dgm:pt modelId="{A8B31BE9-1AAF-45F5-99B8-3274D4A7F552}" type="pres">
      <dgm:prSet presAssocID="{8FEFB0EB-A3D7-4D77-B556-5600D7DF7ACD}" presName="diagram" presStyleCnt="0">
        <dgm:presLayoutVars>
          <dgm:dir/>
          <dgm:resizeHandles val="exact"/>
        </dgm:presLayoutVars>
      </dgm:prSet>
      <dgm:spPr/>
    </dgm:pt>
    <dgm:pt modelId="{CE06B364-D493-47FF-B7B4-480008B0E2F1}" type="pres">
      <dgm:prSet presAssocID="{6E932664-534F-4938-B499-4CB70BA64BBC}" presName="node" presStyleLbl="node1" presStyleIdx="0" presStyleCnt="8">
        <dgm:presLayoutVars>
          <dgm:bulletEnabled val="1"/>
        </dgm:presLayoutVars>
      </dgm:prSet>
      <dgm:spPr/>
    </dgm:pt>
    <dgm:pt modelId="{F54B0869-6BAD-4628-A150-9319775B6488}" type="pres">
      <dgm:prSet presAssocID="{553A7651-FA0D-484C-838A-D0EF175E6BE0}" presName="sibTrans" presStyleCnt="0"/>
      <dgm:spPr/>
    </dgm:pt>
    <dgm:pt modelId="{1338D40B-EBA4-4014-AB7F-9C8F84A26F95}" type="pres">
      <dgm:prSet presAssocID="{0A4EA340-463C-4263-BFB0-F1B9F5A1493D}" presName="node" presStyleLbl="node1" presStyleIdx="1" presStyleCnt="8">
        <dgm:presLayoutVars>
          <dgm:bulletEnabled val="1"/>
        </dgm:presLayoutVars>
      </dgm:prSet>
      <dgm:spPr/>
    </dgm:pt>
    <dgm:pt modelId="{2E4238C7-536C-42A9-B12E-1BAA3075E0E6}" type="pres">
      <dgm:prSet presAssocID="{E4DC5024-ABF0-4DEE-A675-11284C3524C1}" presName="sibTrans" presStyleCnt="0"/>
      <dgm:spPr/>
    </dgm:pt>
    <dgm:pt modelId="{BAAC8EFF-45BC-455E-B2F0-90A7032DF3D4}" type="pres">
      <dgm:prSet presAssocID="{7EB4CC67-2E95-46AC-AD0A-69F2EF28B1A0}" presName="node" presStyleLbl="node1" presStyleIdx="2" presStyleCnt="8">
        <dgm:presLayoutVars>
          <dgm:bulletEnabled val="1"/>
        </dgm:presLayoutVars>
      </dgm:prSet>
      <dgm:spPr/>
    </dgm:pt>
    <dgm:pt modelId="{D9F0E6DE-E80C-4A86-805E-B636E321E854}" type="pres">
      <dgm:prSet presAssocID="{919E7A38-C390-4CDC-B113-2C41930696D1}" presName="sibTrans" presStyleCnt="0"/>
      <dgm:spPr/>
    </dgm:pt>
    <dgm:pt modelId="{CD4F5909-6ED4-4D35-B837-EFDC3F41C31E}" type="pres">
      <dgm:prSet presAssocID="{490313B4-990A-421A-AEA1-1AB14F4A0C99}" presName="node" presStyleLbl="node1" presStyleIdx="3" presStyleCnt="8">
        <dgm:presLayoutVars>
          <dgm:bulletEnabled val="1"/>
        </dgm:presLayoutVars>
      </dgm:prSet>
      <dgm:spPr/>
    </dgm:pt>
    <dgm:pt modelId="{7013BE47-8572-4F22-8C9B-59F2CE4FC4D8}" type="pres">
      <dgm:prSet presAssocID="{1E21C143-6B0B-47A7-AEC4-81C6E3C0D1AF}" presName="sibTrans" presStyleCnt="0"/>
      <dgm:spPr/>
    </dgm:pt>
    <dgm:pt modelId="{E92FE7A9-5B53-46A4-9BBC-9DF197186C00}" type="pres">
      <dgm:prSet presAssocID="{BA53C5AA-E465-453D-BDDC-D3FBD3EFA0A9}" presName="node" presStyleLbl="node1" presStyleIdx="4" presStyleCnt="8">
        <dgm:presLayoutVars>
          <dgm:bulletEnabled val="1"/>
        </dgm:presLayoutVars>
      </dgm:prSet>
      <dgm:spPr/>
    </dgm:pt>
    <dgm:pt modelId="{FC258FBC-5063-4855-8CB6-2F7AD894A0DF}" type="pres">
      <dgm:prSet presAssocID="{13841C4A-F224-4005-B39A-082E7CC709FD}" presName="sibTrans" presStyleCnt="0"/>
      <dgm:spPr/>
    </dgm:pt>
    <dgm:pt modelId="{39F35758-106C-438C-8F9F-22C3E2B014D3}" type="pres">
      <dgm:prSet presAssocID="{9E2BB6AC-9223-42FC-A681-4F9A85CEA170}" presName="node" presStyleLbl="node1" presStyleIdx="5" presStyleCnt="8">
        <dgm:presLayoutVars>
          <dgm:bulletEnabled val="1"/>
        </dgm:presLayoutVars>
      </dgm:prSet>
      <dgm:spPr/>
    </dgm:pt>
    <dgm:pt modelId="{7D3454AE-76EC-4524-9DDE-17B251721019}" type="pres">
      <dgm:prSet presAssocID="{2C0D253E-6192-400E-9C4C-81790ABADB56}" presName="sibTrans" presStyleCnt="0"/>
      <dgm:spPr/>
    </dgm:pt>
    <dgm:pt modelId="{E5DBBD8B-4110-4E57-8EB0-E17B1575AF32}" type="pres">
      <dgm:prSet presAssocID="{68115D16-414E-4A11-8FE3-0CCDBBC5A5F8}" presName="node" presStyleLbl="node1" presStyleIdx="6" presStyleCnt="8">
        <dgm:presLayoutVars>
          <dgm:bulletEnabled val="1"/>
        </dgm:presLayoutVars>
      </dgm:prSet>
      <dgm:spPr/>
    </dgm:pt>
    <dgm:pt modelId="{8EA2BD4E-75A3-4F81-AEA7-51FCA2BAE265}" type="pres">
      <dgm:prSet presAssocID="{EF26AC45-8485-4763-86EA-A7549A80F374}" presName="sibTrans" presStyleCnt="0"/>
      <dgm:spPr/>
    </dgm:pt>
    <dgm:pt modelId="{77BC6C2F-E164-4EAF-A839-EBF783A6524E}" type="pres">
      <dgm:prSet presAssocID="{FBCBCDC7-0278-46F0-A2EB-E2B1AFD99495}" presName="node" presStyleLbl="node1" presStyleIdx="7" presStyleCnt="8">
        <dgm:presLayoutVars>
          <dgm:bulletEnabled val="1"/>
        </dgm:presLayoutVars>
      </dgm:prSet>
      <dgm:spPr/>
    </dgm:pt>
  </dgm:ptLst>
  <dgm:cxnLst>
    <dgm:cxn modelId="{1A1E3117-320E-4170-BDEF-36DC5FB626A3}" type="presOf" srcId="{68115D16-414E-4A11-8FE3-0CCDBBC5A5F8}" destId="{E5DBBD8B-4110-4E57-8EB0-E17B1575AF32}" srcOrd="0" destOrd="0" presId="urn:microsoft.com/office/officeart/2005/8/layout/default"/>
    <dgm:cxn modelId="{506AB917-66E3-4FB9-A961-9EE8A3E673A5}" type="presOf" srcId="{FBCBCDC7-0278-46F0-A2EB-E2B1AFD99495}" destId="{77BC6C2F-E164-4EAF-A839-EBF783A6524E}" srcOrd="0" destOrd="0" presId="urn:microsoft.com/office/officeart/2005/8/layout/default"/>
    <dgm:cxn modelId="{E76A6825-F095-433F-979F-67B7E30F019D}" srcId="{8FEFB0EB-A3D7-4D77-B556-5600D7DF7ACD}" destId="{68115D16-414E-4A11-8FE3-0CCDBBC5A5F8}" srcOrd="6" destOrd="0" parTransId="{FE03B1E6-91C3-447D-9F42-43F765B06EF7}" sibTransId="{EF26AC45-8485-4763-86EA-A7549A80F374}"/>
    <dgm:cxn modelId="{D73F4C27-28B8-4C01-94DE-081CD4002029}" type="presOf" srcId="{6E932664-534F-4938-B499-4CB70BA64BBC}" destId="{CE06B364-D493-47FF-B7B4-480008B0E2F1}" srcOrd="0" destOrd="0" presId="urn:microsoft.com/office/officeart/2005/8/layout/default"/>
    <dgm:cxn modelId="{5B7E512B-4B4F-4CB7-922B-A6E65519BEBC}" srcId="{8FEFB0EB-A3D7-4D77-B556-5600D7DF7ACD}" destId="{6E932664-534F-4938-B499-4CB70BA64BBC}" srcOrd="0" destOrd="0" parTransId="{37800ADC-6210-4980-BE37-423119936A4C}" sibTransId="{553A7651-FA0D-484C-838A-D0EF175E6BE0}"/>
    <dgm:cxn modelId="{8486833E-B867-4EAE-99B9-0BA4869ECD68}" type="presOf" srcId="{BA53C5AA-E465-453D-BDDC-D3FBD3EFA0A9}" destId="{E92FE7A9-5B53-46A4-9BBC-9DF197186C00}" srcOrd="0" destOrd="0" presId="urn:microsoft.com/office/officeart/2005/8/layout/default"/>
    <dgm:cxn modelId="{09F7B943-A1AB-4F70-A63D-3DFAA07717BC}" type="presOf" srcId="{7EB4CC67-2E95-46AC-AD0A-69F2EF28B1A0}" destId="{BAAC8EFF-45BC-455E-B2F0-90A7032DF3D4}" srcOrd="0" destOrd="0" presId="urn:microsoft.com/office/officeart/2005/8/layout/default"/>
    <dgm:cxn modelId="{6F48AB64-BFF7-4F1A-B787-06775787E76E}" srcId="{8FEFB0EB-A3D7-4D77-B556-5600D7DF7ACD}" destId="{7EB4CC67-2E95-46AC-AD0A-69F2EF28B1A0}" srcOrd="2" destOrd="0" parTransId="{64528977-8F3C-4B69-A40F-639ED552E4BF}" sibTransId="{919E7A38-C390-4CDC-B113-2C41930696D1}"/>
    <dgm:cxn modelId="{27EBE150-A125-48C1-9856-44891F980542}" type="presOf" srcId="{0A4EA340-463C-4263-BFB0-F1B9F5A1493D}" destId="{1338D40B-EBA4-4014-AB7F-9C8F84A26F95}" srcOrd="0" destOrd="0" presId="urn:microsoft.com/office/officeart/2005/8/layout/default"/>
    <dgm:cxn modelId="{BAA36DA2-2414-4AA5-9312-3E6C46715B20}" type="presOf" srcId="{490313B4-990A-421A-AEA1-1AB14F4A0C99}" destId="{CD4F5909-6ED4-4D35-B837-EFDC3F41C31E}" srcOrd="0" destOrd="0" presId="urn:microsoft.com/office/officeart/2005/8/layout/default"/>
    <dgm:cxn modelId="{7104A7B0-16CA-479C-9471-01F2673255E4}" srcId="{8FEFB0EB-A3D7-4D77-B556-5600D7DF7ACD}" destId="{FBCBCDC7-0278-46F0-A2EB-E2B1AFD99495}" srcOrd="7" destOrd="0" parTransId="{33C31377-3A4C-4BA5-92A4-6B9BD1D689AE}" sibTransId="{E48859CE-0B94-4538-B939-BA53D8D7BB65}"/>
    <dgm:cxn modelId="{2305F0B2-928E-4025-93B1-ED3A43C368BA}" srcId="{8FEFB0EB-A3D7-4D77-B556-5600D7DF7ACD}" destId="{9E2BB6AC-9223-42FC-A681-4F9A85CEA170}" srcOrd="5" destOrd="0" parTransId="{71E3444B-3160-434F-8FF1-16B9557C17CD}" sibTransId="{2C0D253E-6192-400E-9C4C-81790ABADB56}"/>
    <dgm:cxn modelId="{59F3D8B7-2429-41D7-B2CD-119344B0DC0F}" type="presOf" srcId="{9E2BB6AC-9223-42FC-A681-4F9A85CEA170}" destId="{39F35758-106C-438C-8F9F-22C3E2B014D3}" srcOrd="0" destOrd="0" presId="urn:microsoft.com/office/officeart/2005/8/layout/default"/>
    <dgm:cxn modelId="{CD41C6DB-31EE-4365-BA5F-A35F36227376}" srcId="{8FEFB0EB-A3D7-4D77-B556-5600D7DF7ACD}" destId="{0A4EA340-463C-4263-BFB0-F1B9F5A1493D}" srcOrd="1" destOrd="0" parTransId="{B326F4CC-5B22-45DB-9AAB-3CE7CDA5102A}" sibTransId="{E4DC5024-ABF0-4DEE-A675-11284C3524C1}"/>
    <dgm:cxn modelId="{7266C8F1-8637-4739-A211-CDD2CB0DFD4B}" type="presOf" srcId="{8FEFB0EB-A3D7-4D77-B556-5600D7DF7ACD}" destId="{A8B31BE9-1AAF-45F5-99B8-3274D4A7F552}" srcOrd="0" destOrd="0" presId="urn:microsoft.com/office/officeart/2005/8/layout/default"/>
    <dgm:cxn modelId="{B4102BFA-0125-4E97-8089-DEE8CA0619ED}" srcId="{8FEFB0EB-A3D7-4D77-B556-5600D7DF7ACD}" destId="{490313B4-990A-421A-AEA1-1AB14F4A0C99}" srcOrd="3" destOrd="0" parTransId="{41AF1202-9191-4A8B-8BA5-B13FDD79233B}" sibTransId="{1E21C143-6B0B-47A7-AEC4-81C6E3C0D1AF}"/>
    <dgm:cxn modelId="{A2D200FF-D7AE-43C5-9218-CA29E5D6B75E}" srcId="{8FEFB0EB-A3D7-4D77-B556-5600D7DF7ACD}" destId="{BA53C5AA-E465-453D-BDDC-D3FBD3EFA0A9}" srcOrd="4" destOrd="0" parTransId="{E927AEB1-03FB-4EA6-A260-D5111574DD8B}" sibTransId="{13841C4A-F224-4005-B39A-082E7CC709FD}"/>
    <dgm:cxn modelId="{801D2145-92F8-40FF-ADCB-D9DD9309944A}" type="presParOf" srcId="{A8B31BE9-1AAF-45F5-99B8-3274D4A7F552}" destId="{CE06B364-D493-47FF-B7B4-480008B0E2F1}" srcOrd="0" destOrd="0" presId="urn:microsoft.com/office/officeart/2005/8/layout/default"/>
    <dgm:cxn modelId="{AFE58E85-C476-4CFE-A953-F8FB38D8FF8F}" type="presParOf" srcId="{A8B31BE9-1AAF-45F5-99B8-3274D4A7F552}" destId="{F54B0869-6BAD-4628-A150-9319775B6488}" srcOrd="1" destOrd="0" presId="urn:microsoft.com/office/officeart/2005/8/layout/default"/>
    <dgm:cxn modelId="{276A48C7-90CC-47A9-B9CE-426350426E56}" type="presParOf" srcId="{A8B31BE9-1AAF-45F5-99B8-3274D4A7F552}" destId="{1338D40B-EBA4-4014-AB7F-9C8F84A26F95}" srcOrd="2" destOrd="0" presId="urn:microsoft.com/office/officeart/2005/8/layout/default"/>
    <dgm:cxn modelId="{9B68DAD7-1327-46CD-AAE0-6D45F9C02A5F}" type="presParOf" srcId="{A8B31BE9-1AAF-45F5-99B8-3274D4A7F552}" destId="{2E4238C7-536C-42A9-B12E-1BAA3075E0E6}" srcOrd="3" destOrd="0" presId="urn:microsoft.com/office/officeart/2005/8/layout/default"/>
    <dgm:cxn modelId="{7A90FC52-A4B5-4BA0-A22C-259055F6E87B}" type="presParOf" srcId="{A8B31BE9-1AAF-45F5-99B8-3274D4A7F552}" destId="{BAAC8EFF-45BC-455E-B2F0-90A7032DF3D4}" srcOrd="4" destOrd="0" presId="urn:microsoft.com/office/officeart/2005/8/layout/default"/>
    <dgm:cxn modelId="{5986810B-241E-4E72-B7B8-C8229D2E7451}" type="presParOf" srcId="{A8B31BE9-1AAF-45F5-99B8-3274D4A7F552}" destId="{D9F0E6DE-E80C-4A86-805E-B636E321E854}" srcOrd="5" destOrd="0" presId="urn:microsoft.com/office/officeart/2005/8/layout/default"/>
    <dgm:cxn modelId="{57A5579A-0857-4F82-9D84-36EB547B845A}" type="presParOf" srcId="{A8B31BE9-1AAF-45F5-99B8-3274D4A7F552}" destId="{CD4F5909-6ED4-4D35-B837-EFDC3F41C31E}" srcOrd="6" destOrd="0" presId="urn:microsoft.com/office/officeart/2005/8/layout/default"/>
    <dgm:cxn modelId="{F5656211-F203-42A8-A28C-2239AE9FAC45}" type="presParOf" srcId="{A8B31BE9-1AAF-45F5-99B8-3274D4A7F552}" destId="{7013BE47-8572-4F22-8C9B-59F2CE4FC4D8}" srcOrd="7" destOrd="0" presId="urn:microsoft.com/office/officeart/2005/8/layout/default"/>
    <dgm:cxn modelId="{69F7DBFD-65D2-4317-9953-9D50CFDC25BA}" type="presParOf" srcId="{A8B31BE9-1AAF-45F5-99B8-3274D4A7F552}" destId="{E92FE7A9-5B53-46A4-9BBC-9DF197186C00}" srcOrd="8" destOrd="0" presId="urn:microsoft.com/office/officeart/2005/8/layout/default"/>
    <dgm:cxn modelId="{8CAC75BB-EE9A-4A8E-AF55-26ADEA8B7013}" type="presParOf" srcId="{A8B31BE9-1AAF-45F5-99B8-3274D4A7F552}" destId="{FC258FBC-5063-4855-8CB6-2F7AD894A0DF}" srcOrd="9" destOrd="0" presId="urn:microsoft.com/office/officeart/2005/8/layout/default"/>
    <dgm:cxn modelId="{8B508F91-DB4E-41EB-AB05-4228294A4E56}" type="presParOf" srcId="{A8B31BE9-1AAF-45F5-99B8-3274D4A7F552}" destId="{39F35758-106C-438C-8F9F-22C3E2B014D3}" srcOrd="10" destOrd="0" presId="urn:microsoft.com/office/officeart/2005/8/layout/default"/>
    <dgm:cxn modelId="{CBB4889E-379B-413F-8659-CF3EA53797E3}" type="presParOf" srcId="{A8B31BE9-1AAF-45F5-99B8-3274D4A7F552}" destId="{7D3454AE-76EC-4524-9DDE-17B251721019}" srcOrd="11" destOrd="0" presId="urn:microsoft.com/office/officeart/2005/8/layout/default"/>
    <dgm:cxn modelId="{76849555-E84D-4FC4-8DE2-9BCCC53BD6A6}" type="presParOf" srcId="{A8B31BE9-1AAF-45F5-99B8-3274D4A7F552}" destId="{E5DBBD8B-4110-4E57-8EB0-E17B1575AF32}" srcOrd="12" destOrd="0" presId="urn:microsoft.com/office/officeart/2005/8/layout/default"/>
    <dgm:cxn modelId="{E8C0E6E8-70E9-40FC-A58C-FA1C29B8254B}" type="presParOf" srcId="{A8B31BE9-1AAF-45F5-99B8-3274D4A7F552}" destId="{8EA2BD4E-75A3-4F81-AEA7-51FCA2BAE265}" srcOrd="13" destOrd="0" presId="urn:microsoft.com/office/officeart/2005/8/layout/default"/>
    <dgm:cxn modelId="{B621DF94-0449-40A0-9076-5F4806D94E27}" type="presParOf" srcId="{A8B31BE9-1AAF-45F5-99B8-3274D4A7F552}" destId="{77BC6C2F-E164-4EAF-A839-EBF783A6524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B0BA3-88DF-44EF-9B94-358055603C6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2B2545-1C22-4112-BEC0-034A2955EAE1}">
      <dgm:prSet/>
      <dgm:spPr/>
      <dgm:t>
        <a:bodyPr/>
        <a:lstStyle/>
        <a:p>
          <a:pPr rtl="0"/>
          <a:r>
            <a:rPr lang="fi-FI" b="0"/>
            <a:t>AVOIN ja MYÖNTEINEN ILMAPIIRI</a:t>
          </a:r>
          <a:r>
            <a:rPr lang="fi-FI">
              <a:latin typeface="Aptos Display" panose="02110004020202020204"/>
            </a:rPr>
            <a:t> </a:t>
          </a:r>
          <a:endParaRPr lang="en-US">
            <a:latin typeface="Aptos Display" panose="02110004020202020204"/>
          </a:endParaRPr>
        </a:p>
      </dgm:t>
    </dgm:pt>
    <dgm:pt modelId="{B3F06FEF-1FF8-44D6-987D-3EA0CBFE15B3}" type="parTrans" cxnId="{34E96AF8-0923-49BA-938B-BF2C447953BA}">
      <dgm:prSet/>
      <dgm:spPr/>
      <dgm:t>
        <a:bodyPr/>
        <a:lstStyle/>
        <a:p>
          <a:endParaRPr lang="en-US"/>
        </a:p>
      </dgm:t>
    </dgm:pt>
    <dgm:pt modelId="{91A808CA-DA9D-45D0-BDCE-CFA49F6D8F58}" type="sibTrans" cxnId="{34E96AF8-0923-49BA-938B-BF2C447953BA}">
      <dgm:prSet/>
      <dgm:spPr/>
      <dgm:t>
        <a:bodyPr/>
        <a:lstStyle/>
        <a:p>
          <a:endParaRPr lang="en-US"/>
        </a:p>
      </dgm:t>
    </dgm:pt>
    <dgm:pt modelId="{E7651D93-5C4C-4EED-BE2E-BE6556B48867}">
      <dgm:prSet/>
      <dgm:spPr/>
      <dgm:t>
        <a:bodyPr/>
        <a:lstStyle/>
        <a:p>
          <a:r>
            <a:rPr lang="fi-FI">
              <a:latin typeface="Aptos Display" panose="02110004020202020204"/>
            </a:rPr>
            <a:t>dialogin</a:t>
          </a:r>
          <a:r>
            <a:rPr lang="fi-FI"/>
            <a:t> tulee olla avointa ja rehellistä </a:t>
          </a:r>
          <a:endParaRPr lang="en-US"/>
        </a:p>
      </dgm:t>
    </dgm:pt>
    <dgm:pt modelId="{A3213997-98F1-4CF9-8337-BBCAFAFB7ACE}" type="parTrans" cxnId="{CA99F7AA-0D54-487A-B6A5-207AAD36A6EF}">
      <dgm:prSet/>
      <dgm:spPr/>
      <dgm:t>
        <a:bodyPr/>
        <a:lstStyle/>
        <a:p>
          <a:endParaRPr lang="en-US"/>
        </a:p>
      </dgm:t>
    </dgm:pt>
    <dgm:pt modelId="{52E933BF-9DCB-4CBC-BB04-FB21FAACCE31}" type="sibTrans" cxnId="{CA99F7AA-0D54-487A-B6A5-207AAD36A6EF}">
      <dgm:prSet/>
      <dgm:spPr/>
      <dgm:t>
        <a:bodyPr/>
        <a:lstStyle/>
        <a:p>
          <a:endParaRPr lang="en-US"/>
        </a:p>
      </dgm:t>
    </dgm:pt>
    <dgm:pt modelId="{950F0C0B-34B6-47A3-A18C-C31A9AEC9810}">
      <dgm:prSet/>
      <dgm:spPr/>
      <dgm:t>
        <a:bodyPr/>
        <a:lstStyle/>
        <a:p>
          <a:r>
            <a:rPr lang="fi-FI"/>
            <a:t> mahdollisuus tehdä aloitteita ja osallistua lapsen varhaiskasvatuksen suunnitteluun ja toteuttamiseen</a:t>
          </a:r>
          <a:endParaRPr lang="en-US"/>
        </a:p>
      </dgm:t>
    </dgm:pt>
    <dgm:pt modelId="{612D2DE5-6E6C-4680-AE37-19CBA55321AC}" type="parTrans" cxnId="{70D2C1E2-5DD3-42F8-B220-FBD73BDAC620}">
      <dgm:prSet/>
      <dgm:spPr/>
      <dgm:t>
        <a:bodyPr/>
        <a:lstStyle/>
        <a:p>
          <a:endParaRPr lang="en-US"/>
        </a:p>
      </dgm:t>
    </dgm:pt>
    <dgm:pt modelId="{4B327DF9-14FD-4AFC-AC1A-4533048E1321}" type="sibTrans" cxnId="{70D2C1E2-5DD3-42F8-B220-FBD73BDAC620}">
      <dgm:prSet/>
      <dgm:spPr/>
      <dgm:t>
        <a:bodyPr/>
        <a:lstStyle/>
        <a:p>
          <a:endParaRPr lang="en-US"/>
        </a:p>
      </dgm:t>
    </dgm:pt>
    <dgm:pt modelId="{0724DE15-E675-47C7-BFA4-2B5617EBD795}">
      <dgm:prSet/>
      <dgm:spPr/>
      <dgm:t>
        <a:bodyPr/>
        <a:lstStyle/>
        <a:p>
          <a:r>
            <a:rPr lang="fi-FI">
              <a:latin typeface="Aptos Display" panose="02110004020202020204"/>
            </a:rPr>
            <a:t>myönteinen</a:t>
          </a:r>
          <a:r>
            <a:rPr lang="fi-FI"/>
            <a:t>  ilmapiiri näyttäytyy muun muassa turvallisuuden, ilon, toiset huomioon ottavan  vuorovaikutuksen ja kiireettömyyden kautta.</a:t>
          </a:r>
          <a:endParaRPr lang="en-US"/>
        </a:p>
      </dgm:t>
    </dgm:pt>
    <dgm:pt modelId="{5C05D606-9149-45EA-8D6B-297304159D80}" type="parTrans" cxnId="{FC8793C6-E7E3-4430-A9B5-4C906CD35E95}">
      <dgm:prSet/>
      <dgm:spPr/>
      <dgm:t>
        <a:bodyPr/>
        <a:lstStyle/>
        <a:p>
          <a:endParaRPr lang="en-US"/>
        </a:p>
      </dgm:t>
    </dgm:pt>
    <dgm:pt modelId="{62DE334B-DB85-4910-9B30-A342424D1398}" type="sibTrans" cxnId="{FC8793C6-E7E3-4430-A9B5-4C906CD35E95}">
      <dgm:prSet/>
      <dgm:spPr/>
      <dgm:t>
        <a:bodyPr/>
        <a:lstStyle/>
        <a:p>
          <a:endParaRPr lang="en-US"/>
        </a:p>
      </dgm:t>
    </dgm:pt>
    <dgm:pt modelId="{200A8ECD-706E-466D-8BA9-79702A5A4964}">
      <dgm:prSet/>
      <dgm:spPr/>
      <dgm:t>
        <a:bodyPr/>
        <a:lstStyle/>
        <a:p>
          <a:r>
            <a:rPr lang="fi-FI"/>
            <a:t> rakennamme myönteistä ilmapiiriä omalla esimerkillämme ja käyttäytymisellämme </a:t>
          </a:r>
          <a:endParaRPr lang="en-US"/>
        </a:p>
      </dgm:t>
    </dgm:pt>
    <dgm:pt modelId="{82B3A342-9CE2-46DD-AE2A-78A5994C4210}" type="parTrans" cxnId="{2EE07B6A-5F47-40A0-A308-0647DC6D765B}">
      <dgm:prSet/>
      <dgm:spPr/>
      <dgm:t>
        <a:bodyPr/>
        <a:lstStyle/>
        <a:p>
          <a:endParaRPr lang="en-US"/>
        </a:p>
      </dgm:t>
    </dgm:pt>
    <dgm:pt modelId="{831C8B15-1CDA-4D42-A21B-6123F05C7137}" type="sibTrans" cxnId="{2EE07B6A-5F47-40A0-A308-0647DC6D765B}">
      <dgm:prSet/>
      <dgm:spPr/>
      <dgm:t>
        <a:bodyPr/>
        <a:lstStyle/>
        <a:p>
          <a:endParaRPr lang="en-US"/>
        </a:p>
      </dgm:t>
    </dgm:pt>
    <dgm:pt modelId="{51A14559-2210-41CE-8A9D-5EDE7A21FC51}">
      <dgm:prSet/>
      <dgm:spPr/>
      <dgm:t>
        <a:bodyPr/>
        <a:lstStyle/>
        <a:p>
          <a:r>
            <a:rPr lang="fi-FI">
              <a:latin typeface="Aptos Display" panose="02110004020202020204"/>
            </a:rPr>
            <a:t>meillä</a:t>
          </a:r>
          <a:r>
            <a:rPr lang="fi-FI"/>
            <a:t> leikki, leikillisyys ja huumori ovat keinoja keventää tunnelmaa ja luoda myönteistä ilmapiiriä </a:t>
          </a:r>
          <a:endParaRPr lang="en-US"/>
        </a:p>
      </dgm:t>
    </dgm:pt>
    <dgm:pt modelId="{C4E04B28-E141-4038-B2F7-5681D1926844}" type="parTrans" cxnId="{4EBF5FCC-6F3C-4D01-968C-E2C524F90E25}">
      <dgm:prSet/>
      <dgm:spPr/>
      <dgm:t>
        <a:bodyPr/>
        <a:lstStyle/>
        <a:p>
          <a:endParaRPr lang="en-US"/>
        </a:p>
      </dgm:t>
    </dgm:pt>
    <dgm:pt modelId="{3826487E-859F-446C-AECB-67EA8ABC45BE}" type="sibTrans" cxnId="{4EBF5FCC-6F3C-4D01-968C-E2C524F90E25}">
      <dgm:prSet/>
      <dgm:spPr/>
      <dgm:t>
        <a:bodyPr/>
        <a:lstStyle/>
        <a:p>
          <a:endParaRPr lang="en-US"/>
        </a:p>
      </dgm:t>
    </dgm:pt>
    <dgm:pt modelId="{EA0DC61D-CDB5-44B3-936B-BEE5B5601D5D}">
      <dgm:prSet phldr="0"/>
      <dgm:spPr/>
      <dgm:t>
        <a:bodyPr/>
        <a:lstStyle/>
        <a:p>
          <a:pPr rtl="0"/>
          <a:r>
            <a:rPr lang="fi-FI">
              <a:latin typeface="Aptos Display" panose="02110004020202020204"/>
            </a:rPr>
            <a:t> </a:t>
          </a:r>
          <a:r>
            <a:rPr lang="fi-FI"/>
            <a:t>perheiden ja lasten </a:t>
          </a:r>
          <a:r>
            <a:rPr lang="fi-FI">
              <a:latin typeface="Aptos Display" panose="02110004020202020204"/>
            </a:rPr>
            <a:t>kuunteleminen</a:t>
          </a:r>
          <a:r>
            <a:rPr lang="fi-FI"/>
            <a:t> sekä mielipiteiden </a:t>
          </a:r>
          <a:r>
            <a:rPr lang="fi-FI">
              <a:latin typeface="Aptos Display" panose="02110004020202020204"/>
            </a:rPr>
            <a:t>kunnioittaminen</a:t>
          </a:r>
          <a:r>
            <a:rPr lang="fi-FI"/>
            <a:t> </a:t>
          </a:r>
          <a:r>
            <a:rPr lang="fi-FI">
              <a:latin typeface="Aptos Display" panose="02110004020202020204"/>
            </a:rPr>
            <a:t>ja  arvostaminen</a:t>
          </a:r>
          <a:endParaRPr lang="fi-FI"/>
        </a:p>
      </dgm:t>
    </dgm:pt>
    <dgm:pt modelId="{403AD5B3-5096-4455-ADBD-2F8F09C28AA2}" type="parTrans" cxnId="{51A6760B-FBAC-4237-9CEF-0195FC1A0BF0}">
      <dgm:prSet/>
      <dgm:spPr/>
    </dgm:pt>
    <dgm:pt modelId="{2EAFC9CF-43B3-4F24-898B-917EDD30E1BB}" type="sibTrans" cxnId="{51A6760B-FBAC-4237-9CEF-0195FC1A0BF0}">
      <dgm:prSet/>
      <dgm:spPr/>
    </dgm:pt>
    <dgm:pt modelId="{F1D7884C-DC88-4383-870C-6707B904E2C9}" type="pres">
      <dgm:prSet presAssocID="{392B0BA3-88DF-44EF-9B94-358055603C6D}" presName="diagram" presStyleCnt="0">
        <dgm:presLayoutVars>
          <dgm:dir/>
          <dgm:resizeHandles val="exact"/>
        </dgm:presLayoutVars>
      </dgm:prSet>
      <dgm:spPr/>
    </dgm:pt>
    <dgm:pt modelId="{7C0A0E67-0E8C-4570-8D4A-293CB3C8EBF2}" type="pres">
      <dgm:prSet presAssocID="{C62B2545-1C22-4112-BEC0-034A2955EAE1}" presName="node" presStyleLbl="node1" presStyleIdx="0" presStyleCnt="7">
        <dgm:presLayoutVars>
          <dgm:bulletEnabled val="1"/>
        </dgm:presLayoutVars>
      </dgm:prSet>
      <dgm:spPr/>
    </dgm:pt>
    <dgm:pt modelId="{12E042E7-89B6-4E85-B825-311CB8939818}" type="pres">
      <dgm:prSet presAssocID="{91A808CA-DA9D-45D0-BDCE-CFA49F6D8F58}" presName="sibTrans" presStyleCnt="0"/>
      <dgm:spPr/>
    </dgm:pt>
    <dgm:pt modelId="{3EEC4D5D-0C1A-40D9-8C6E-95BC0D0F8895}" type="pres">
      <dgm:prSet presAssocID="{EA0DC61D-CDB5-44B3-936B-BEE5B5601D5D}" presName="node" presStyleLbl="node1" presStyleIdx="1" presStyleCnt="7">
        <dgm:presLayoutVars>
          <dgm:bulletEnabled val="1"/>
        </dgm:presLayoutVars>
      </dgm:prSet>
      <dgm:spPr/>
    </dgm:pt>
    <dgm:pt modelId="{D7493682-1341-4C58-BC46-4EB62E117250}" type="pres">
      <dgm:prSet presAssocID="{2EAFC9CF-43B3-4F24-898B-917EDD30E1BB}" presName="sibTrans" presStyleCnt="0"/>
      <dgm:spPr/>
    </dgm:pt>
    <dgm:pt modelId="{DA79E1AF-5138-4F1A-BCC6-06A2D1787D0A}" type="pres">
      <dgm:prSet presAssocID="{E7651D93-5C4C-4EED-BE2E-BE6556B48867}" presName="node" presStyleLbl="node1" presStyleIdx="2" presStyleCnt="7">
        <dgm:presLayoutVars>
          <dgm:bulletEnabled val="1"/>
        </dgm:presLayoutVars>
      </dgm:prSet>
      <dgm:spPr/>
    </dgm:pt>
    <dgm:pt modelId="{C9D3D9DA-5482-428C-AF90-CB55F3EE16D0}" type="pres">
      <dgm:prSet presAssocID="{52E933BF-9DCB-4CBC-BB04-FB21FAACCE31}" presName="sibTrans" presStyleCnt="0"/>
      <dgm:spPr/>
    </dgm:pt>
    <dgm:pt modelId="{B910382C-7A9D-4099-95C7-31FEA082B6F1}" type="pres">
      <dgm:prSet presAssocID="{950F0C0B-34B6-47A3-A18C-C31A9AEC9810}" presName="node" presStyleLbl="node1" presStyleIdx="3" presStyleCnt="7">
        <dgm:presLayoutVars>
          <dgm:bulletEnabled val="1"/>
        </dgm:presLayoutVars>
      </dgm:prSet>
      <dgm:spPr/>
    </dgm:pt>
    <dgm:pt modelId="{23B65713-1ED3-47C4-817E-4144AA9CC92C}" type="pres">
      <dgm:prSet presAssocID="{4B327DF9-14FD-4AFC-AC1A-4533048E1321}" presName="sibTrans" presStyleCnt="0"/>
      <dgm:spPr/>
    </dgm:pt>
    <dgm:pt modelId="{C2B79C63-8B62-4BA1-8821-6417D004FA1D}" type="pres">
      <dgm:prSet presAssocID="{0724DE15-E675-47C7-BFA4-2B5617EBD795}" presName="node" presStyleLbl="node1" presStyleIdx="4" presStyleCnt="7">
        <dgm:presLayoutVars>
          <dgm:bulletEnabled val="1"/>
        </dgm:presLayoutVars>
      </dgm:prSet>
      <dgm:spPr/>
    </dgm:pt>
    <dgm:pt modelId="{B9879B2D-CD7A-41AC-A06F-61C8A0126DFD}" type="pres">
      <dgm:prSet presAssocID="{62DE334B-DB85-4910-9B30-A342424D1398}" presName="sibTrans" presStyleCnt="0"/>
      <dgm:spPr/>
    </dgm:pt>
    <dgm:pt modelId="{EB12DBE9-CEB6-4474-B816-1DC8F8D5894F}" type="pres">
      <dgm:prSet presAssocID="{200A8ECD-706E-466D-8BA9-79702A5A4964}" presName="node" presStyleLbl="node1" presStyleIdx="5" presStyleCnt="7">
        <dgm:presLayoutVars>
          <dgm:bulletEnabled val="1"/>
        </dgm:presLayoutVars>
      </dgm:prSet>
      <dgm:spPr/>
    </dgm:pt>
    <dgm:pt modelId="{7BCD21A0-0924-4BB3-AF38-62CEF286C97D}" type="pres">
      <dgm:prSet presAssocID="{831C8B15-1CDA-4D42-A21B-6123F05C7137}" presName="sibTrans" presStyleCnt="0"/>
      <dgm:spPr/>
    </dgm:pt>
    <dgm:pt modelId="{2A01472D-52A2-495E-A504-ECF00EBAD4BB}" type="pres">
      <dgm:prSet presAssocID="{51A14559-2210-41CE-8A9D-5EDE7A21FC51}" presName="node" presStyleLbl="node1" presStyleIdx="6" presStyleCnt="7">
        <dgm:presLayoutVars>
          <dgm:bulletEnabled val="1"/>
        </dgm:presLayoutVars>
      </dgm:prSet>
      <dgm:spPr/>
    </dgm:pt>
  </dgm:ptLst>
  <dgm:cxnLst>
    <dgm:cxn modelId="{51A6760B-FBAC-4237-9CEF-0195FC1A0BF0}" srcId="{392B0BA3-88DF-44EF-9B94-358055603C6D}" destId="{EA0DC61D-CDB5-44B3-936B-BEE5B5601D5D}" srcOrd="1" destOrd="0" parTransId="{403AD5B3-5096-4455-ADBD-2F8F09C28AA2}" sibTransId="{2EAFC9CF-43B3-4F24-898B-917EDD30E1BB}"/>
    <dgm:cxn modelId="{6DDB1D22-C902-4B76-8055-4CFC8F7E7B35}" type="presOf" srcId="{EA0DC61D-CDB5-44B3-936B-BEE5B5601D5D}" destId="{3EEC4D5D-0C1A-40D9-8C6E-95BC0D0F8895}" srcOrd="0" destOrd="0" presId="urn:microsoft.com/office/officeart/2005/8/layout/default"/>
    <dgm:cxn modelId="{7802143C-0A6E-495E-A9F4-1BBD20444224}" type="presOf" srcId="{200A8ECD-706E-466D-8BA9-79702A5A4964}" destId="{EB12DBE9-CEB6-4474-B816-1DC8F8D5894F}" srcOrd="0" destOrd="0" presId="urn:microsoft.com/office/officeart/2005/8/layout/default"/>
    <dgm:cxn modelId="{56B92A3F-8E85-48CE-8E26-2B7A3A8BB3DC}" type="presOf" srcId="{E7651D93-5C4C-4EED-BE2E-BE6556B48867}" destId="{DA79E1AF-5138-4F1A-BCC6-06A2D1787D0A}" srcOrd="0" destOrd="0" presId="urn:microsoft.com/office/officeart/2005/8/layout/default"/>
    <dgm:cxn modelId="{2EE07B6A-5F47-40A0-A308-0647DC6D765B}" srcId="{392B0BA3-88DF-44EF-9B94-358055603C6D}" destId="{200A8ECD-706E-466D-8BA9-79702A5A4964}" srcOrd="5" destOrd="0" parTransId="{82B3A342-9CE2-46DD-AE2A-78A5994C4210}" sibTransId="{831C8B15-1CDA-4D42-A21B-6123F05C7137}"/>
    <dgm:cxn modelId="{E54A9F6A-435E-436A-82EA-545A3C2BE006}" type="presOf" srcId="{C62B2545-1C22-4112-BEC0-034A2955EAE1}" destId="{7C0A0E67-0E8C-4570-8D4A-293CB3C8EBF2}" srcOrd="0" destOrd="0" presId="urn:microsoft.com/office/officeart/2005/8/layout/default"/>
    <dgm:cxn modelId="{6809B083-7BC8-4AE5-936F-EC8F13EB04DE}" type="presOf" srcId="{392B0BA3-88DF-44EF-9B94-358055603C6D}" destId="{F1D7884C-DC88-4383-870C-6707B904E2C9}" srcOrd="0" destOrd="0" presId="urn:microsoft.com/office/officeart/2005/8/layout/default"/>
    <dgm:cxn modelId="{CA99F7AA-0D54-487A-B6A5-207AAD36A6EF}" srcId="{392B0BA3-88DF-44EF-9B94-358055603C6D}" destId="{E7651D93-5C4C-4EED-BE2E-BE6556B48867}" srcOrd="2" destOrd="0" parTransId="{A3213997-98F1-4CF9-8337-BBCAFAFB7ACE}" sibTransId="{52E933BF-9DCB-4CBC-BB04-FB21FAACCE31}"/>
    <dgm:cxn modelId="{6B761AB0-1C05-425F-AD25-27BAC719FA36}" type="presOf" srcId="{51A14559-2210-41CE-8A9D-5EDE7A21FC51}" destId="{2A01472D-52A2-495E-A504-ECF00EBAD4BB}" srcOrd="0" destOrd="0" presId="urn:microsoft.com/office/officeart/2005/8/layout/default"/>
    <dgm:cxn modelId="{3205C4B0-406E-401F-92C7-92EBB3DF9913}" type="presOf" srcId="{0724DE15-E675-47C7-BFA4-2B5617EBD795}" destId="{C2B79C63-8B62-4BA1-8821-6417D004FA1D}" srcOrd="0" destOrd="0" presId="urn:microsoft.com/office/officeart/2005/8/layout/default"/>
    <dgm:cxn modelId="{FC8793C6-E7E3-4430-A9B5-4C906CD35E95}" srcId="{392B0BA3-88DF-44EF-9B94-358055603C6D}" destId="{0724DE15-E675-47C7-BFA4-2B5617EBD795}" srcOrd="4" destOrd="0" parTransId="{5C05D606-9149-45EA-8D6B-297304159D80}" sibTransId="{62DE334B-DB85-4910-9B30-A342424D1398}"/>
    <dgm:cxn modelId="{4EBF5FCC-6F3C-4D01-968C-E2C524F90E25}" srcId="{392B0BA3-88DF-44EF-9B94-358055603C6D}" destId="{51A14559-2210-41CE-8A9D-5EDE7A21FC51}" srcOrd="6" destOrd="0" parTransId="{C4E04B28-E141-4038-B2F7-5681D1926844}" sibTransId="{3826487E-859F-446C-AECB-67EA8ABC45BE}"/>
    <dgm:cxn modelId="{70D2C1E2-5DD3-42F8-B220-FBD73BDAC620}" srcId="{392B0BA3-88DF-44EF-9B94-358055603C6D}" destId="{950F0C0B-34B6-47A3-A18C-C31A9AEC9810}" srcOrd="3" destOrd="0" parTransId="{612D2DE5-6E6C-4680-AE37-19CBA55321AC}" sibTransId="{4B327DF9-14FD-4AFC-AC1A-4533048E1321}"/>
    <dgm:cxn modelId="{34E96AF8-0923-49BA-938B-BF2C447953BA}" srcId="{392B0BA3-88DF-44EF-9B94-358055603C6D}" destId="{C62B2545-1C22-4112-BEC0-034A2955EAE1}" srcOrd="0" destOrd="0" parTransId="{B3F06FEF-1FF8-44D6-987D-3EA0CBFE15B3}" sibTransId="{91A808CA-DA9D-45D0-BDCE-CFA49F6D8F58}"/>
    <dgm:cxn modelId="{B0DCD1F9-39FD-464D-8358-E749AAE00CF0}" type="presOf" srcId="{950F0C0B-34B6-47A3-A18C-C31A9AEC9810}" destId="{B910382C-7A9D-4099-95C7-31FEA082B6F1}" srcOrd="0" destOrd="0" presId="urn:microsoft.com/office/officeart/2005/8/layout/default"/>
    <dgm:cxn modelId="{DAC2FD3C-F882-4CDE-AAB5-831FCFA4078A}" type="presParOf" srcId="{F1D7884C-DC88-4383-870C-6707B904E2C9}" destId="{7C0A0E67-0E8C-4570-8D4A-293CB3C8EBF2}" srcOrd="0" destOrd="0" presId="urn:microsoft.com/office/officeart/2005/8/layout/default"/>
    <dgm:cxn modelId="{DDF0E8C9-5954-48C2-BC98-AFD7AD083295}" type="presParOf" srcId="{F1D7884C-DC88-4383-870C-6707B904E2C9}" destId="{12E042E7-89B6-4E85-B825-311CB8939818}" srcOrd="1" destOrd="0" presId="urn:microsoft.com/office/officeart/2005/8/layout/default"/>
    <dgm:cxn modelId="{934F5767-83CD-410A-A67F-33A6A3B85FD4}" type="presParOf" srcId="{F1D7884C-DC88-4383-870C-6707B904E2C9}" destId="{3EEC4D5D-0C1A-40D9-8C6E-95BC0D0F8895}" srcOrd="2" destOrd="0" presId="urn:microsoft.com/office/officeart/2005/8/layout/default"/>
    <dgm:cxn modelId="{7C8EFC36-EFD8-4022-BF7E-2C5D40C2E947}" type="presParOf" srcId="{F1D7884C-DC88-4383-870C-6707B904E2C9}" destId="{D7493682-1341-4C58-BC46-4EB62E117250}" srcOrd="3" destOrd="0" presId="urn:microsoft.com/office/officeart/2005/8/layout/default"/>
    <dgm:cxn modelId="{647B10EB-D45F-4C41-9D0F-03FCC45D6AB3}" type="presParOf" srcId="{F1D7884C-DC88-4383-870C-6707B904E2C9}" destId="{DA79E1AF-5138-4F1A-BCC6-06A2D1787D0A}" srcOrd="4" destOrd="0" presId="urn:microsoft.com/office/officeart/2005/8/layout/default"/>
    <dgm:cxn modelId="{61E0EF0A-E1D6-40C7-8684-4749101AD861}" type="presParOf" srcId="{F1D7884C-DC88-4383-870C-6707B904E2C9}" destId="{C9D3D9DA-5482-428C-AF90-CB55F3EE16D0}" srcOrd="5" destOrd="0" presId="urn:microsoft.com/office/officeart/2005/8/layout/default"/>
    <dgm:cxn modelId="{CD6A90AE-8205-4B51-A576-B0EA513DDA54}" type="presParOf" srcId="{F1D7884C-DC88-4383-870C-6707B904E2C9}" destId="{B910382C-7A9D-4099-95C7-31FEA082B6F1}" srcOrd="6" destOrd="0" presId="urn:microsoft.com/office/officeart/2005/8/layout/default"/>
    <dgm:cxn modelId="{2DA27942-E7ED-48AA-841C-045D5204F985}" type="presParOf" srcId="{F1D7884C-DC88-4383-870C-6707B904E2C9}" destId="{23B65713-1ED3-47C4-817E-4144AA9CC92C}" srcOrd="7" destOrd="0" presId="urn:microsoft.com/office/officeart/2005/8/layout/default"/>
    <dgm:cxn modelId="{7555F8FF-88D3-424C-92D7-7B6DE87BA5CC}" type="presParOf" srcId="{F1D7884C-DC88-4383-870C-6707B904E2C9}" destId="{C2B79C63-8B62-4BA1-8821-6417D004FA1D}" srcOrd="8" destOrd="0" presId="urn:microsoft.com/office/officeart/2005/8/layout/default"/>
    <dgm:cxn modelId="{BA1A74CE-8DA2-4F84-BC2A-CA9E7C7B1889}" type="presParOf" srcId="{F1D7884C-DC88-4383-870C-6707B904E2C9}" destId="{B9879B2D-CD7A-41AC-A06F-61C8A0126DFD}" srcOrd="9" destOrd="0" presId="urn:microsoft.com/office/officeart/2005/8/layout/default"/>
    <dgm:cxn modelId="{64CFFCCA-BC16-419E-A8AD-70CEB4DD920A}" type="presParOf" srcId="{F1D7884C-DC88-4383-870C-6707B904E2C9}" destId="{EB12DBE9-CEB6-4474-B816-1DC8F8D5894F}" srcOrd="10" destOrd="0" presId="urn:microsoft.com/office/officeart/2005/8/layout/default"/>
    <dgm:cxn modelId="{B0A7FCF1-D659-4CB3-A188-40E395EC14E9}" type="presParOf" srcId="{F1D7884C-DC88-4383-870C-6707B904E2C9}" destId="{7BCD21A0-0924-4BB3-AF38-62CEF286C97D}" srcOrd="11" destOrd="0" presId="urn:microsoft.com/office/officeart/2005/8/layout/default"/>
    <dgm:cxn modelId="{1A6F6055-42FE-4E8D-A94A-F65A367A9BDA}" type="presParOf" srcId="{F1D7884C-DC88-4383-870C-6707B904E2C9}" destId="{2A01472D-52A2-495E-A504-ECF00EBAD4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982C6-5404-4517-908D-65117B1F38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DE91BA-857B-4D37-BC4F-CC6B95424311}">
      <dgm:prSet/>
      <dgm:spPr/>
      <dgm:t>
        <a:bodyPr/>
        <a:lstStyle/>
        <a:p>
          <a:r>
            <a:rPr lang="fi-FI" b="1"/>
            <a:t>MONILUKUTAITO</a:t>
          </a:r>
          <a:endParaRPr lang="en-US"/>
        </a:p>
      </dgm:t>
    </dgm:pt>
    <dgm:pt modelId="{5AC9351C-0E37-475F-8C3C-DC1B8E999D28}" type="parTrans" cxnId="{5C4CEF78-66AC-4019-AEEE-C898ABD10309}">
      <dgm:prSet/>
      <dgm:spPr/>
      <dgm:t>
        <a:bodyPr/>
        <a:lstStyle/>
        <a:p>
          <a:endParaRPr lang="en-US"/>
        </a:p>
      </dgm:t>
    </dgm:pt>
    <dgm:pt modelId="{D043DDA1-CF0F-44C6-B105-82B9C918C7BE}" type="sibTrans" cxnId="{5C4CEF78-66AC-4019-AEEE-C898ABD10309}">
      <dgm:prSet/>
      <dgm:spPr/>
      <dgm:t>
        <a:bodyPr/>
        <a:lstStyle/>
        <a:p>
          <a:endParaRPr lang="en-US"/>
        </a:p>
      </dgm:t>
    </dgm:pt>
    <dgm:pt modelId="{4115B4F0-3859-498E-8422-B0B280345FFD}">
      <dgm:prSet/>
      <dgm:spPr/>
      <dgm:t>
        <a:bodyPr/>
        <a:lstStyle/>
        <a:p>
          <a:r>
            <a:rPr lang="fi-FI">
              <a:latin typeface="Aptos Display" panose="02110004020202020204"/>
            </a:rPr>
            <a:t>erilaisten</a:t>
          </a:r>
          <a:r>
            <a:rPr lang="fi-FI"/>
            <a:t> viestien tulkinnan ja tuottamisen taitoja. </a:t>
          </a:r>
          <a:endParaRPr lang="en-US"/>
        </a:p>
      </dgm:t>
    </dgm:pt>
    <dgm:pt modelId="{AAD75158-4A54-4801-A1D7-602B00DE949F}" type="parTrans" cxnId="{88EAC5FE-BC54-4525-8A1B-F538564ACA28}">
      <dgm:prSet/>
      <dgm:spPr/>
      <dgm:t>
        <a:bodyPr/>
        <a:lstStyle/>
        <a:p>
          <a:endParaRPr lang="en-US"/>
        </a:p>
      </dgm:t>
    </dgm:pt>
    <dgm:pt modelId="{171D9D70-0852-4B58-83E2-869BD444C80F}" type="sibTrans" cxnId="{88EAC5FE-BC54-4525-8A1B-F538564ACA28}">
      <dgm:prSet/>
      <dgm:spPr/>
      <dgm:t>
        <a:bodyPr/>
        <a:lstStyle/>
        <a:p>
          <a:endParaRPr lang="en-US"/>
        </a:p>
      </dgm:t>
    </dgm:pt>
    <dgm:pt modelId="{36FEB5BE-F87F-43F5-8EC7-ED7A6443560A}">
      <dgm:prSet/>
      <dgm:spPr/>
      <dgm:t>
        <a:bodyPr/>
        <a:lstStyle/>
        <a:p>
          <a:r>
            <a:rPr lang="fi-FI">
              <a:latin typeface="Aptos Display" panose="02110004020202020204"/>
            </a:rPr>
            <a:t>siihen</a:t>
          </a:r>
          <a:r>
            <a:rPr lang="fi-FI"/>
            <a:t> sisältyy erilaisia lukutaitoja kuten kuvanlukutaito, numeerinen lukutaito, medialukutaito ja peruslukutaito. </a:t>
          </a:r>
          <a:endParaRPr lang="en-US"/>
        </a:p>
      </dgm:t>
    </dgm:pt>
    <dgm:pt modelId="{8AF3BDE6-ED00-4CF9-97C9-455088235861}" type="parTrans" cxnId="{02B915F2-4D72-4E45-9F39-7A7A171D144B}">
      <dgm:prSet/>
      <dgm:spPr/>
      <dgm:t>
        <a:bodyPr/>
        <a:lstStyle/>
        <a:p>
          <a:endParaRPr lang="en-US"/>
        </a:p>
      </dgm:t>
    </dgm:pt>
    <dgm:pt modelId="{FD944C18-F18C-4404-A2EF-2F5005DC6592}" type="sibTrans" cxnId="{02B915F2-4D72-4E45-9F39-7A7A171D144B}">
      <dgm:prSet/>
      <dgm:spPr/>
      <dgm:t>
        <a:bodyPr/>
        <a:lstStyle/>
        <a:p>
          <a:endParaRPr lang="en-US"/>
        </a:p>
      </dgm:t>
    </dgm:pt>
    <dgm:pt modelId="{03B25F62-45A7-4078-9B68-1CCBD8061017}">
      <dgm:prSet/>
      <dgm:spPr/>
      <dgm:t>
        <a:bodyPr/>
        <a:lstStyle/>
        <a:p>
          <a:r>
            <a:rPr lang="fi-FI">
              <a:latin typeface="Aptos Display" panose="02110004020202020204"/>
            </a:rPr>
            <a:t>lasten</a:t>
          </a:r>
          <a:r>
            <a:rPr lang="fi-FI"/>
            <a:t> kanssa nimetään asioita ja esineitä sekä opetellaan erilaisia käsitteitä. Lapsia innostetaan tutkimaan, käyttämään ja tuottamaan viestejä erilaisissa, myös digitaalisissa, ympäristöissä</a:t>
          </a:r>
          <a:endParaRPr lang="en-US"/>
        </a:p>
      </dgm:t>
    </dgm:pt>
    <dgm:pt modelId="{900F80EB-4641-4213-A7E5-09ED70D54AD1}" type="parTrans" cxnId="{1CD13F85-D01E-448C-9B6A-338E0051EA04}">
      <dgm:prSet/>
      <dgm:spPr/>
      <dgm:t>
        <a:bodyPr/>
        <a:lstStyle/>
        <a:p>
          <a:endParaRPr lang="en-US"/>
        </a:p>
      </dgm:t>
    </dgm:pt>
    <dgm:pt modelId="{3433A5EA-AF88-4AB3-A3AF-8D6B8F5CBB8E}" type="sibTrans" cxnId="{1CD13F85-D01E-448C-9B6A-338E0051EA04}">
      <dgm:prSet/>
      <dgm:spPr/>
      <dgm:t>
        <a:bodyPr/>
        <a:lstStyle/>
        <a:p>
          <a:endParaRPr lang="en-US"/>
        </a:p>
      </dgm:t>
    </dgm:pt>
    <dgm:pt modelId="{4A8A3310-4D2B-468F-9DF3-72988B64B2BF}">
      <dgm:prSet/>
      <dgm:spPr/>
      <dgm:t>
        <a:bodyPr/>
        <a:lstStyle/>
        <a:p>
          <a:r>
            <a:rPr lang="fi-FI">
              <a:latin typeface="Aptos Display" panose="02110004020202020204"/>
            </a:rPr>
            <a:t>mahdollisuudet</a:t>
          </a:r>
          <a:r>
            <a:rPr lang="fi-FI"/>
            <a:t> kokeilla ja tuottaa sisältöjä itse ja yhdessä muiden lasten kanssa käyttäen apuna tieto- ja viestintäteknologiaa edistävät lasten luovan ajattelun ja yhteistoiminnan taitoja sekä lukutaitoa. </a:t>
          </a:r>
          <a:endParaRPr lang="en-US"/>
        </a:p>
      </dgm:t>
    </dgm:pt>
    <dgm:pt modelId="{2688E411-3DAE-49ED-A660-C9EC00960356}" type="parTrans" cxnId="{6566CA54-1B65-433D-BD51-A2F9531CA3F0}">
      <dgm:prSet/>
      <dgm:spPr/>
      <dgm:t>
        <a:bodyPr/>
        <a:lstStyle/>
        <a:p>
          <a:endParaRPr lang="en-US"/>
        </a:p>
      </dgm:t>
    </dgm:pt>
    <dgm:pt modelId="{EB7D5354-AC2A-41C9-B0D6-36F6D7B4A0F5}" type="sibTrans" cxnId="{6566CA54-1B65-433D-BD51-A2F9531CA3F0}">
      <dgm:prSet/>
      <dgm:spPr/>
      <dgm:t>
        <a:bodyPr/>
        <a:lstStyle/>
        <a:p>
          <a:endParaRPr lang="en-US"/>
        </a:p>
      </dgm:t>
    </dgm:pt>
    <dgm:pt modelId="{F32DE513-BF52-45BB-B44A-9F4E28574789}">
      <dgm:prSet/>
      <dgm:spPr/>
      <dgm:t>
        <a:bodyPr/>
        <a:lstStyle/>
        <a:p>
          <a:r>
            <a:rPr lang="fi-FI">
              <a:latin typeface="Aptos Display" panose="02110004020202020204"/>
            </a:rPr>
            <a:t>henkilöstö</a:t>
          </a:r>
          <a:r>
            <a:rPr lang="fi-FI"/>
            <a:t> ohjaa lapsia tieto- ja viestintäteknologian monipuoliseen ja turvalliseen käyttöön.</a:t>
          </a:r>
          <a:endParaRPr lang="en-US"/>
        </a:p>
      </dgm:t>
    </dgm:pt>
    <dgm:pt modelId="{D2990139-629B-4F4E-8144-1611EC0D7B63}" type="parTrans" cxnId="{C5A92A1E-E0F3-4C33-BA04-86C01B88656A}">
      <dgm:prSet/>
      <dgm:spPr/>
      <dgm:t>
        <a:bodyPr/>
        <a:lstStyle/>
        <a:p>
          <a:endParaRPr lang="en-US"/>
        </a:p>
      </dgm:t>
    </dgm:pt>
    <dgm:pt modelId="{2450F110-B877-40F9-B779-C7EF7BFBCB91}" type="sibTrans" cxnId="{C5A92A1E-E0F3-4C33-BA04-86C01B88656A}">
      <dgm:prSet/>
      <dgm:spPr/>
      <dgm:t>
        <a:bodyPr/>
        <a:lstStyle/>
        <a:p>
          <a:endParaRPr lang="en-US"/>
        </a:p>
      </dgm:t>
    </dgm:pt>
    <dgm:pt modelId="{754F43C7-6553-4009-A8CD-385F9F4D30D7}" type="pres">
      <dgm:prSet presAssocID="{2C8982C6-5404-4517-908D-65117B1F38BF}" presName="Name0" presStyleCnt="0">
        <dgm:presLayoutVars>
          <dgm:dir/>
          <dgm:resizeHandles val="exact"/>
        </dgm:presLayoutVars>
      </dgm:prSet>
      <dgm:spPr/>
    </dgm:pt>
    <dgm:pt modelId="{F41F9EF1-03BA-4EA9-BE2B-2C41F16759D4}" type="pres">
      <dgm:prSet presAssocID="{48DE91BA-857B-4D37-BC4F-CC6B95424311}" presName="node" presStyleLbl="node1" presStyleIdx="0" presStyleCnt="6">
        <dgm:presLayoutVars>
          <dgm:bulletEnabled val="1"/>
        </dgm:presLayoutVars>
      </dgm:prSet>
      <dgm:spPr/>
    </dgm:pt>
    <dgm:pt modelId="{55292084-1112-4067-B705-0E9AE4A2B0C2}" type="pres">
      <dgm:prSet presAssocID="{D043DDA1-CF0F-44C6-B105-82B9C918C7BE}" presName="sibTrans" presStyleLbl="sibTrans1D1" presStyleIdx="0" presStyleCnt="5"/>
      <dgm:spPr/>
    </dgm:pt>
    <dgm:pt modelId="{76F793BC-1170-484C-9AAA-9BD73D9E9CD0}" type="pres">
      <dgm:prSet presAssocID="{D043DDA1-CF0F-44C6-B105-82B9C918C7BE}" presName="connectorText" presStyleLbl="sibTrans1D1" presStyleIdx="0" presStyleCnt="5"/>
      <dgm:spPr/>
    </dgm:pt>
    <dgm:pt modelId="{8E0A6732-035F-4F38-8212-D69AB834BA86}" type="pres">
      <dgm:prSet presAssocID="{4115B4F0-3859-498E-8422-B0B280345FFD}" presName="node" presStyleLbl="node1" presStyleIdx="1" presStyleCnt="6">
        <dgm:presLayoutVars>
          <dgm:bulletEnabled val="1"/>
        </dgm:presLayoutVars>
      </dgm:prSet>
      <dgm:spPr/>
    </dgm:pt>
    <dgm:pt modelId="{1202AAC7-C36B-4BEA-9461-75DA794A40DA}" type="pres">
      <dgm:prSet presAssocID="{171D9D70-0852-4B58-83E2-869BD444C80F}" presName="sibTrans" presStyleLbl="sibTrans1D1" presStyleIdx="1" presStyleCnt="5"/>
      <dgm:spPr/>
    </dgm:pt>
    <dgm:pt modelId="{979AA6F5-D3AB-42DA-ABC4-AFB106728968}" type="pres">
      <dgm:prSet presAssocID="{171D9D70-0852-4B58-83E2-869BD444C80F}" presName="connectorText" presStyleLbl="sibTrans1D1" presStyleIdx="1" presStyleCnt="5"/>
      <dgm:spPr/>
    </dgm:pt>
    <dgm:pt modelId="{C3FC2D20-2662-48CC-8484-507AAF36319B}" type="pres">
      <dgm:prSet presAssocID="{36FEB5BE-F87F-43F5-8EC7-ED7A6443560A}" presName="node" presStyleLbl="node1" presStyleIdx="2" presStyleCnt="6">
        <dgm:presLayoutVars>
          <dgm:bulletEnabled val="1"/>
        </dgm:presLayoutVars>
      </dgm:prSet>
      <dgm:spPr/>
    </dgm:pt>
    <dgm:pt modelId="{9605B7DE-F09F-4AEF-AA07-56B84FF8536D}" type="pres">
      <dgm:prSet presAssocID="{FD944C18-F18C-4404-A2EF-2F5005DC6592}" presName="sibTrans" presStyleLbl="sibTrans1D1" presStyleIdx="2" presStyleCnt="5"/>
      <dgm:spPr/>
    </dgm:pt>
    <dgm:pt modelId="{D1427D15-21A6-4C46-B227-8A1885CDC800}" type="pres">
      <dgm:prSet presAssocID="{FD944C18-F18C-4404-A2EF-2F5005DC6592}" presName="connectorText" presStyleLbl="sibTrans1D1" presStyleIdx="2" presStyleCnt="5"/>
      <dgm:spPr/>
    </dgm:pt>
    <dgm:pt modelId="{E71A4A82-E66E-42FA-9C0D-D2739CAC7F94}" type="pres">
      <dgm:prSet presAssocID="{03B25F62-45A7-4078-9B68-1CCBD8061017}" presName="node" presStyleLbl="node1" presStyleIdx="3" presStyleCnt="6">
        <dgm:presLayoutVars>
          <dgm:bulletEnabled val="1"/>
        </dgm:presLayoutVars>
      </dgm:prSet>
      <dgm:spPr/>
    </dgm:pt>
    <dgm:pt modelId="{860A4AD4-6211-437F-94B1-7CF68019BFB3}" type="pres">
      <dgm:prSet presAssocID="{3433A5EA-AF88-4AB3-A3AF-8D6B8F5CBB8E}" presName="sibTrans" presStyleLbl="sibTrans1D1" presStyleIdx="3" presStyleCnt="5"/>
      <dgm:spPr/>
    </dgm:pt>
    <dgm:pt modelId="{C9622558-3C4C-44B5-AE26-13C194C2E921}" type="pres">
      <dgm:prSet presAssocID="{3433A5EA-AF88-4AB3-A3AF-8D6B8F5CBB8E}" presName="connectorText" presStyleLbl="sibTrans1D1" presStyleIdx="3" presStyleCnt="5"/>
      <dgm:spPr/>
    </dgm:pt>
    <dgm:pt modelId="{BB89A352-7212-41C2-83F2-49AA95CEB7DC}" type="pres">
      <dgm:prSet presAssocID="{4A8A3310-4D2B-468F-9DF3-72988B64B2BF}" presName="node" presStyleLbl="node1" presStyleIdx="4" presStyleCnt="6">
        <dgm:presLayoutVars>
          <dgm:bulletEnabled val="1"/>
        </dgm:presLayoutVars>
      </dgm:prSet>
      <dgm:spPr/>
    </dgm:pt>
    <dgm:pt modelId="{5017AD96-C2DB-467A-9F2F-F8D88037A1CE}" type="pres">
      <dgm:prSet presAssocID="{EB7D5354-AC2A-41C9-B0D6-36F6D7B4A0F5}" presName="sibTrans" presStyleLbl="sibTrans1D1" presStyleIdx="4" presStyleCnt="5"/>
      <dgm:spPr/>
    </dgm:pt>
    <dgm:pt modelId="{1F55DCAC-DD30-46F4-A7FB-4F4D76D00C71}" type="pres">
      <dgm:prSet presAssocID="{EB7D5354-AC2A-41C9-B0D6-36F6D7B4A0F5}" presName="connectorText" presStyleLbl="sibTrans1D1" presStyleIdx="4" presStyleCnt="5"/>
      <dgm:spPr/>
    </dgm:pt>
    <dgm:pt modelId="{6F33701A-257E-41E1-985F-AE71B9FE66F8}" type="pres">
      <dgm:prSet presAssocID="{F32DE513-BF52-45BB-B44A-9F4E28574789}" presName="node" presStyleLbl="node1" presStyleIdx="5" presStyleCnt="6">
        <dgm:presLayoutVars>
          <dgm:bulletEnabled val="1"/>
        </dgm:presLayoutVars>
      </dgm:prSet>
      <dgm:spPr/>
    </dgm:pt>
  </dgm:ptLst>
  <dgm:cxnLst>
    <dgm:cxn modelId="{C5A92A1E-E0F3-4C33-BA04-86C01B88656A}" srcId="{2C8982C6-5404-4517-908D-65117B1F38BF}" destId="{F32DE513-BF52-45BB-B44A-9F4E28574789}" srcOrd="5" destOrd="0" parTransId="{D2990139-629B-4F4E-8144-1611EC0D7B63}" sibTransId="{2450F110-B877-40F9-B779-C7EF7BFBCB91}"/>
    <dgm:cxn modelId="{8775EF2C-18E2-448B-BA12-105A4CC6FD10}" type="presOf" srcId="{36FEB5BE-F87F-43F5-8EC7-ED7A6443560A}" destId="{C3FC2D20-2662-48CC-8484-507AAF36319B}" srcOrd="0" destOrd="0" presId="urn:microsoft.com/office/officeart/2016/7/layout/RepeatingBendingProcessNew"/>
    <dgm:cxn modelId="{9DDB1D2F-3BE8-4651-A4AD-0B255FF27854}" type="presOf" srcId="{3433A5EA-AF88-4AB3-A3AF-8D6B8F5CBB8E}" destId="{860A4AD4-6211-437F-94B1-7CF68019BFB3}" srcOrd="0" destOrd="0" presId="urn:microsoft.com/office/officeart/2016/7/layout/RepeatingBendingProcessNew"/>
    <dgm:cxn modelId="{805FA632-A7E8-4925-9725-7364970BFCFE}" type="presOf" srcId="{D043DDA1-CF0F-44C6-B105-82B9C918C7BE}" destId="{76F793BC-1170-484C-9AAA-9BD73D9E9CD0}" srcOrd="1" destOrd="0" presId="urn:microsoft.com/office/officeart/2016/7/layout/RepeatingBendingProcessNew"/>
    <dgm:cxn modelId="{E46DDB32-66E4-45B6-A0B4-44AE56D54925}" type="presOf" srcId="{171D9D70-0852-4B58-83E2-869BD444C80F}" destId="{1202AAC7-C36B-4BEA-9461-75DA794A40DA}" srcOrd="0" destOrd="0" presId="urn:microsoft.com/office/officeart/2016/7/layout/RepeatingBendingProcessNew"/>
    <dgm:cxn modelId="{F7ADD03E-9881-45D8-9800-2EAB04C50EBE}" type="presOf" srcId="{171D9D70-0852-4B58-83E2-869BD444C80F}" destId="{979AA6F5-D3AB-42DA-ABC4-AFB106728968}" srcOrd="1" destOrd="0" presId="urn:microsoft.com/office/officeart/2016/7/layout/RepeatingBendingProcessNew"/>
    <dgm:cxn modelId="{ACDABC68-9B2B-4BC9-9C57-447850AACB0E}" type="presOf" srcId="{EB7D5354-AC2A-41C9-B0D6-36F6D7B4A0F5}" destId="{5017AD96-C2DB-467A-9F2F-F8D88037A1CE}" srcOrd="0" destOrd="0" presId="urn:microsoft.com/office/officeart/2016/7/layout/RepeatingBendingProcessNew"/>
    <dgm:cxn modelId="{637C966A-65E3-47EE-87B1-289242F5B799}" type="presOf" srcId="{3433A5EA-AF88-4AB3-A3AF-8D6B8F5CBB8E}" destId="{C9622558-3C4C-44B5-AE26-13C194C2E921}" srcOrd="1" destOrd="0" presId="urn:microsoft.com/office/officeart/2016/7/layout/RepeatingBendingProcessNew"/>
    <dgm:cxn modelId="{3B089474-CBB7-482C-BC9B-CEF31B56AE51}" type="presOf" srcId="{4A8A3310-4D2B-468F-9DF3-72988B64B2BF}" destId="{BB89A352-7212-41C2-83F2-49AA95CEB7DC}" srcOrd="0" destOrd="0" presId="urn:microsoft.com/office/officeart/2016/7/layout/RepeatingBendingProcessNew"/>
    <dgm:cxn modelId="{6566CA54-1B65-433D-BD51-A2F9531CA3F0}" srcId="{2C8982C6-5404-4517-908D-65117B1F38BF}" destId="{4A8A3310-4D2B-468F-9DF3-72988B64B2BF}" srcOrd="4" destOrd="0" parTransId="{2688E411-3DAE-49ED-A660-C9EC00960356}" sibTransId="{EB7D5354-AC2A-41C9-B0D6-36F6D7B4A0F5}"/>
    <dgm:cxn modelId="{5C4CEF78-66AC-4019-AEEE-C898ABD10309}" srcId="{2C8982C6-5404-4517-908D-65117B1F38BF}" destId="{48DE91BA-857B-4D37-BC4F-CC6B95424311}" srcOrd="0" destOrd="0" parTransId="{5AC9351C-0E37-475F-8C3C-DC1B8E999D28}" sibTransId="{D043DDA1-CF0F-44C6-B105-82B9C918C7BE}"/>
    <dgm:cxn modelId="{8FC6C67A-0F1C-414C-9462-FAFF30BE0848}" type="presOf" srcId="{FD944C18-F18C-4404-A2EF-2F5005DC6592}" destId="{D1427D15-21A6-4C46-B227-8A1885CDC800}" srcOrd="1" destOrd="0" presId="urn:microsoft.com/office/officeart/2016/7/layout/RepeatingBendingProcessNew"/>
    <dgm:cxn modelId="{1CD13F85-D01E-448C-9B6A-338E0051EA04}" srcId="{2C8982C6-5404-4517-908D-65117B1F38BF}" destId="{03B25F62-45A7-4078-9B68-1CCBD8061017}" srcOrd="3" destOrd="0" parTransId="{900F80EB-4641-4213-A7E5-09ED70D54AD1}" sibTransId="{3433A5EA-AF88-4AB3-A3AF-8D6B8F5CBB8E}"/>
    <dgm:cxn modelId="{64487888-9EB7-468E-8F43-01D845EC5582}" type="presOf" srcId="{FD944C18-F18C-4404-A2EF-2F5005DC6592}" destId="{9605B7DE-F09F-4AEF-AA07-56B84FF8536D}" srcOrd="0" destOrd="0" presId="urn:microsoft.com/office/officeart/2016/7/layout/RepeatingBendingProcessNew"/>
    <dgm:cxn modelId="{390A4D9B-1A6E-481C-B094-D7E9C543AD7B}" type="presOf" srcId="{D043DDA1-CF0F-44C6-B105-82B9C918C7BE}" destId="{55292084-1112-4067-B705-0E9AE4A2B0C2}" srcOrd="0" destOrd="0" presId="urn:microsoft.com/office/officeart/2016/7/layout/RepeatingBendingProcessNew"/>
    <dgm:cxn modelId="{0037C5AB-FB59-44C6-B999-2D7CA45D57DB}" type="presOf" srcId="{03B25F62-45A7-4078-9B68-1CCBD8061017}" destId="{E71A4A82-E66E-42FA-9C0D-D2739CAC7F94}" srcOrd="0" destOrd="0" presId="urn:microsoft.com/office/officeart/2016/7/layout/RepeatingBendingProcessNew"/>
    <dgm:cxn modelId="{119B62B1-C777-4878-93E7-65F957A697EA}" type="presOf" srcId="{F32DE513-BF52-45BB-B44A-9F4E28574789}" destId="{6F33701A-257E-41E1-985F-AE71B9FE66F8}" srcOrd="0" destOrd="0" presId="urn:microsoft.com/office/officeart/2016/7/layout/RepeatingBendingProcessNew"/>
    <dgm:cxn modelId="{6CB249BF-B4B5-44EA-9E30-EFDC8A8B8B9E}" type="presOf" srcId="{48DE91BA-857B-4D37-BC4F-CC6B95424311}" destId="{F41F9EF1-03BA-4EA9-BE2B-2C41F16759D4}" srcOrd="0" destOrd="0" presId="urn:microsoft.com/office/officeart/2016/7/layout/RepeatingBendingProcessNew"/>
    <dgm:cxn modelId="{48EA20E8-164A-42CE-B712-C0E14594E86F}" type="presOf" srcId="{2C8982C6-5404-4517-908D-65117B1F38BF}" destId="{754F43C7-6553-4009-A8CD-385F9F4D30D7}" srcOrd="0" destOrd="0" presId="urn:microsoft.com/office/officeart/2016/7/layout/RepeatingBendingProcessNew"/>
    <dgm:cxn modelId="{55D912F1-F117-4B30-BCA4-BDA7562156AE}" type="presOf" srcId="{EB7D5354-AC2A-41C9-B0D6-36F6D7B4A0F5}" destId="{1F55DCAC-DD30-46F4-A7FB-4F4D76D00C71}" srcOrd="1" destOrd="0" presId="urn:microsoft.com/office/officeart/2016/7/layout/RepeatingBendingProcessNew"/>
    <dgm:cxn modelId="{408240F1-45CF-4EDE-A29B-776D14F36ED0}" type="presOf" srcId="{4115B4F0-3859-498E-8422-B0B280345FFD}" destId="{8E0A6732-035F-4F38-8212-D69AB834BA86}" srcOrd="0" destOrd="0" presId="urn:microsoft.com/office/officeart/2016/7/layout/RepeatingBendingProcessNew"/>
    <dgm:cxn modelId="{02B915F2-4D72-4E45-9F39-7A7A171D144B}" srcId="{2C8982C6-5404-4517-908D-65117B1F38BF}" destId="{36FEB5BE-F87F-43F5-8EC7-ED7A6443560A}" srcOrd="2" destOrd="0" parTransId="{8AF3BDE6-ED00-4CF9-97C9-455088235861}" sibTransId="{FD944C18-F18C-4404-A2EF-2F5005DC6592}"/>
    <dgm:cxn modelId="{88EAC5FE-BC54-4525-8A1B-F538564ACA28}" srcId="{2C8982C6-5404-4517-908D-65117B1F38BF}" destId="{4115B4F0-3859-498E-8422-B0B280345FFD}" srcOrd="1" destOrd="0" parTransId="{AAD75158-4A54-4801-A1D7-602B00DE949F}" sibTransId="{171D9D70-0852-4B58-83E2-869BD444C80F}"/>
    <dgm:cxn modelId="{3B949DCF-7F5C-4133-8F1D-4F5D10A1E684}" type="presParOf" srcId="{754F43C7-6553-4009-A8CD-385F9F4D30D7}" destId="{F41F9EF1-03BA-4EA9-BE2B-2C41F16759D4}" srcOrd="0" destOrd="0" presId="urn:microsoft.com/office/officeart/2016/7/layout/RepeatingBendingProcessNew"/>
    <dgm:cxn modelId="{5168B140-2D0D-429A-B04C-77F06FB93870}" type="presParOf" srcId="{754F43C7-6553-4009-A8CD-385F9F4D30D7}" destId="{55292084-1112-4067-B705-0E9AE4A2B0C2}" srcOrd="1" destOrd="0" presId="urn:microsoft.com/office/officeart/2016/7/layout/RepeatingBendingProcessNew"/>
    <dgm:cxn modelId="{9B9B11E9-3DE6-4CD9-AFC2-9BAA34E6646C}" type="presParOf" srcId="{55292084-1112-4067-B705-0E9AE4A2B0C2}" destId="{76F793BC-1170-484C-9AAA-9BD73D9E9CD0}" srcOrd="0" destOrd="0" presId="urn:microsoft.com/office/officeart/2016/7/layout/RepeatingBendingProcessNew"/>
    <dgm:cxn modelId="{091263B5-C3F5-4EBC-A898-AB11D351CFB0}" type="presParOf" srcId="{754F43C7-6553-4009-A8CD-385F9F4D30D7}" destId="{8E0A6732-035F-4F38-8212-D69AB834BA86}" srcOrd="2" destOrd="0" presId="urn:microsoft.com/office/officeart/2016/7/layout/RepeatingBendingProcessNew"/>
    <dgm:cxn modelId="{F16E20EC-9DCE-4CF4-B0BB-CF8E9E1E84E1}" type="presParOf" srcId="{754F43C7-6553-4009-A8CD-385F9F4D30D7}" destId="{1202AAC7-C36B-4BEA-9461-75DA794A40DA}" srcOrd="3" destOrd="0" presId="urn:microsoft.com/office/officeart/2016/7/layout/RepeatingBendingProcessNew"/>
    <dgm:cxn modelId="{557B4390-E98C-48BB-9869-7B02C86FA2C6}" type="presParOf" srcId="{1202AAC7-C36B-4BEA-9461-75DA794A40DA}" destId="{979AA6F5-D3AB-42DA-ABC4-AFB106728968}" srcOrd="0" destOrd="0" presId="urn:microsoft.com/office/officeart/2016/7/layout/RepeatingBendingProcessNew"/>
    <dgm:cxn modelId="{46DB187B-5FAA-46FE-B64D-636EE639731D}" type="presParOf" srcId="{754F43C7-6553-4009-A8CD-385F9F4D30D7}" destId="{C3FC2D20-2662-48CC-8484-507AAF36319B}" srcOrd="4" destOrd="0" presId="urn:microsoft.com/office/officeart/2016/7/layout/RepeatingBendingProcessNew"/>
    <dgm:cxn modelId="{162D37DF-69E6-41E9-93B5-1CF1D82480E2}" type="presParOf" srcId="{754F43C7-6553-4009-A8CD-385F9F4D30D7}" destId="{9605B7DE-F09F-4AEF-AA07-56B84FF8536D}" srcOrd="5" destOrd="0" presId="urn:microsoft.com/office/officeart/2016/7/layout/RepeatingBendingProcessNew"/>
    <dgm:cxn modelId="{C752AE67-F6BC-4EB3-BE47-286F59879DDD}" type="presParOf" srcId="{9605B7DE-F09F-4AEF-AA07-56B84FF8536D}" destId="{D1427D15-21A6-4C46-B227-8A1885CDC800}" srcOrd="0" destOrd="0" presId="urn:microsoft.com/office/officeart/2016/7/layout/RepeatingBendingProcessNew"/>
    <dgm:cxn modelId="{ADE8DB4A-70B3-471A-A942-1E05CD714FC0}" type="presParOf" srcId="{754F43C7-6553-4009-A8CD-385F9F4D30D7}" destId="{E71A4A82-E66E-42FA-9C0D-D2739CAC7F94}" srcOrd="6" destOrd="0" presId="urn:microsoft.com/office/officeart/2016/7/layout/RepeatingBendingProcessNew"/>
    <dgm:cxn modelId="{DCB5F1AF-1EFA-429B-806C-9275852F13E5}" type="presParOf" srcId="{754F43C7-6553-4009-A8CD-385F9F4D30D7}" destId="{860A4AD4-6211-437F-94B1-7CF68019BFB3}" srcOrd="7" destOrd="0" presId="urn:microsoft.com/office/officeart/2016/7/layout/RepeatingBendingProcessNew"/>
    <dgm:cxn modelId="{7C569237-035E-41D4-93B5-73D9F442BA8F}" type="presParOf" srcId="{860A4AD4-6211-437F-94B1-7CF68019BFB3}" destId="{C9622558-3C4C-44B5-AE26-13C194C2E921}" srcOrd="0" destOrd="0" presId="urn:microsoft.com/office/officeart/2016/7/layout/RepeatingBendingProcessNew"/>
    <dgm:cxn modelId="{069C768F-4429-4AB7-9EC9-AE2C5506A79F}" type="presParOf" srcId="{754F43C7-6553-4009-A8CD-385F9F4D30D7}" destId="{BB89A352-7212-41C2-83F2-49AA95CEB7DC}" srcOrd="8" destOrd="0" presId="urn:microsoft.com/office/officeart/2016/7/layout/RepeatingBendingProcessNew"/>
    <dgm:cxn modelId="{190B367D-F673-4327-8F30-C94E7F8329B3}" type="presParOf" srcId="{754F43C7-6553-4009-A8CD-385F9F4D30D7}" destId="{5017AD96-C2DB-467A-9F2F-F8D88037A1CE}" srcOrd="9" destOrd="0" presId="urn:microsoft.com/office/officeart/2016/7/layout/RepeatingBendingProcessNew"/>
    <dgm:cxn modelId="{A78E22B9-B956-45FF-AE74-48439AEABA3E}" type="presParOf" srcId="{5017AD96-C2DB-467A-9F2F-F8D88037A1CE}" destId="{1F55DCAC-DD30-46F4-A7FB-4F4D76D00C71}" srcOrd="0" destOrd="0" presId="urn:microsoft.com/office/officeart/2016/7/layout/RepeatingBendingProcessNew"/>
    <dgm:cxn modelId="{2DD78D1D-9C06-4937-901B-756F323DE8C4}" type="presParOf" srcId="{754F43C7-6553-4009-A8CD-385F9F4D30D7}" destId="{6F33701A-257E-41E1-985F-AE71B9FE66F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F0FCE-1341-40A7-85ED-0CAF693A5838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181A6B-9F49-44AD-AC55-14D6388CAADE}">
      <dgm:prSet/>
      <dgm:spPr/>
      <dgm:t>
        <a:bodyPr/>
        <a:lstStyle/>
        <a:p>
          <a:r>
            <a:rPr lang="fi-FI" b="1"/>
            <a:t>Turvallinen hoito, tunnetaan toisemme</a:t>
          </a:r>
          <a:r>
            <a:rPr lang="fi-FI"/>
            <a:t> </a:t>
          </a:r>
          <a:endParaRPr lang="en-US"/>
        </a:p>
      </dgm:t>
    </dgm:pt>
    <dgm:pt modelId="{42AF6010-1112-4808-A52C-96496D257DFF}" type="parTrans" cxnId="{EE8DE678-AAFC-47B9-BA8C-3E426413B4C0}">
      <dgm:prSet/>
      <dgm:spPr/>
      <dgm:t>
        <a:bodyPr/>
        <a:lstStyle/>
        <a:p>
          <a:endParaRPr lang="en-US"/>
        </a:p>
      </dgm:t>
    </dgm:pt>
    <dgm:pt modelId="{E9AC28CA-270E-417F-B014-33CB2A70BFD8}" type="sibTrans" cxnId="{EE8DE678-AAFC-47B9-BA8C-3E426413B4C0}">
      <dgm:prSet/>
      <dgm:spPr/>
      <dgm:t>
        <a:bodyPr/>
        <a:lstStyle/>
        <a:p>
          <a:endParaRPr lang="en-US"/>
        </a:p>
      </dgm:t>
    </dgm:pt>
    <dgm:pt modelId="{4C0966F5-BEEE-4FAA-B7C4-AC95DA2946BF}">
      <dgm:prSet/>
      <dgm:spPr/>
      <dgm:t>
        <a:bodyPr/>
        <a:lstStyle/>
        <a:p>
          <a:r>
            <a:rPr lang="fi-FI" b="1"/>
            <a:t>Kunnioitetaan perheen yksilöllisiä toiveita</a:t>
          </a:r>
          <a:endParaRPr lang="en-US"/>
        </a:p>
      </dgm:t>
    </dgm:pt>
    <dgm:pt modelId="{9FDFEA1D-99F4-4D74-A2F7-322D94B6E6C6}" type="parTrans" cxnId="{191D16D7-46B9-42C2-8A50-97AC796B95B9}">
      <dgm:prSet/>
      <dgm:spPr/>
      <dgm:t>
        <a:bodyPr/>
        <a:lstStyle/>
        <a:p>
          <a:endParaRPr lang="en-US"/>
        </a:p>
      </dgm:t>
    </dgm:pt>
    <dgm:pt modelId="{A9D779F5-EBBB-4EB4-8AA2-3FBDF0C1E656}" type="sibTrans" cxnId="{191D16D7-46B9-42C2-8A50-97AC796B95B9}">
      <dgm:prSet/>
      <dgm:spPr/>
      <dgm:t>
        <a:bodyPr/>
        <a:lstStyle/>
        <a:p>
          <a:endParaRPr lang="en-US"/>
        </a:p>
      </dgm:t>
    </dgm:pt>
    <dgm:pt modelId="{633F7579-CC62-4552-A4C2-0056764FA432}">
      <dgm:prSet/>
      <dgm:spPr/>
      <dgm:t>
        <a:bodyPr/>
        <a:lstStyle/>
        <a:p>
          <a:r>
            <a:rPr lang="fi-FI" b="1"/>
            <a:t>Mukava ilmapiiri tuodessa ja hakiessa</a:t>
          </a:r>
          <a:endParaRPr lang="en-US"/>
        </a:p>
      </dgm:t>
    </dgm:pt>
    <dgm:pt modelId="{86B77A1D-9588-45AE-8F9B-60AEB8C45F44}" type="parTrans" cxnId="{E2363CCC-9C89-4CE8-A94C-AB85EA91E261}">
      <dgm:prSet/>
      <dgm:spPr/>
      <dgm:t>
        <a:bodyPr/>
        <a:lstStyle/>
        <a:p>
          <a:endParaRPr lang="en-US"/>
        </a:p>
      </dgm:t>
    </dgm:pt>
    <dgm:pt modelId="{ECBF0622-B417-4BC5-A23D-FDA8D6302A22}" type="sibTrans" cxnId="{E2363CCC-9C89-4CE8-A94C-AB85EA91E261}">
      <dgm:prSet/>
      <dgm:spPr/>
      <dgm:t>
        <a:bodyPr/>
        <a:lstStyle/>
        <a:p>
          <a:endParaRPr lang="en-US"/>
        </a:p>
      </dgm:t>
    </dgm:pt>
    <dgm:pt modelId="{9E823C4F-4A86-4545-9A53-87D66243C388}">
      <dgm:prSet/>
      <dgm:spPr/>
      <dgm:t>
        <a:bodyPr/>
        <a:lstStyle/>
        <a:p>
          <a:r>
            <a:rPr lang="fi-FI" b="1"/>
            <a:t>Turvallisuus ja turvallisuuden tunne</a:t>
          </a:r>
          <a:endParaRPr lang="en-US"/>
        </a:p>
      </dgm:t>
    </dgm:pt>
    <dgm:pt modelId="{541865CA-091C-4F2D-B8FF-0706B53410F3}" type="parTrans" cxnId="{A2E78739-BC2A-4D7C-ADB7-78CC34BC19C9}">
      <dgm:prSet/>
      <dgm:spPr/>
      <dgm:t>
        <a:bodyPr/>
        <a:lstStyle/>
        <a:p>
          <a:endParaRPr lang="en-US"/>
        </a:p>
      </dgm:t>
    </dgm:pt>
    <dgm:pt modelId="{59212585-5EC9-499D-BD13-52069FB9E712}" type="sibTrans" cxnId="{A2E78739-BC2A-4D7C-ADB7-78CC34BC19C9}">
      <dgm:prSet/>
      <dgm:spPr/>
      <dgm:t>
        <a:bodyPr/>
        <a:lstStyle/>
        <a:p>
          <a:endParaRPr lang="en-US"/>
        </a:p>
      </dgm:t>
    </dgm:pt>
    <dgm:pt modelId="{CCE700F6-2CEF-450C-90BD-279D09B35F81}">
      <dgm:prSet/>
      <dgm:spPr/>
      <dgm:t>
        <a:bodyPr/>
        <a:lstStyle/>
        <a:p>
          <a:r>
            <a:rPr lang="fi-FI" b="1"/>
            <a:t>Yhteistyö</a:t>
          </a:r>
          <a:endParaRPr lang="en-US"/>
        </a:p>
      </dgm:t>
    </dgm:pt>
    <dgm:pt modelId="{1E110383-5CE4-477B-9D6D-6730CC2359DE}" type="parTrans" cxnId="{B2B1F036-EB69-482C-9AD6-B8F39A6D9646}">
      <dgm:prSet/>
      <dgm:spPr/>
      <dgm:t>
        <a:bodyPr/>
        <a:lstStyle/>
        <a:p>
          <a:endParaRPr lang="en-US"/>
        </a:p>
      </dgm:t>
    </dgm:pt>
    <dgm:pt modelId="{D023A8A8-D0BA-441E-A8D7-9F04B2ED398D}" type="sibTrans" cxnId="{B2B1F036-EB69-482C-9AD6-B8F39A6D9646}">
      <dgm:prSet/>
      <dgm:spPr/>
      <dgm:t>
        <a:bodyPr/>
        <a:lstStyle/>
        <a:p>
          <a:endParaRPr lang="en-US"/>
        </a:p>
      </dgm:t>
    </dgm:pt>
    <dgm:pt modelId="{620FB442-DBD1-4913-B1C7-3A8BD8802F18}">
      <dgm:prSet/>
      <dgm:spPr/>
      <dgm:t>
        <a:bodyPr/>
        <a:lstStyle/>
        <a:p>
          <a:r>
            <a:rPr lang="fi-FI" b="1"/>
            <a:t>Tiedonvaihto lasten taitojen ja kehityksen seurannassa</a:t>
          </a:r>
          <a:endParaRPr lang="en-US"/>
        </a:p>
      </dgm:t>
    </dgm:pt>
    <dgm:pt modelId="{3B4D4675-F7E4-4FD2-B6EE-A4BDBF65F500}" type="parTrans" cxnId="{4CA946D7-EFD2-4802-80BD-5DC7F2F525B4}">
      <dgm:prSet/>
      <dgm:spPr/>
      <dgm:t>
        <a:bodyPr/>
        <a:lstStyle/>
        <a:p>
          <a:endParaRPr lang="en-US"/>
        </a:p>
      </dgm:t>
    </dgm:pt>
    <dgm:pt modelId="{189DD56D-506B-4BEF-AB48-B0FB1BB08184}" type="sibTrans" cxnId="{4CA946D7-EFD2-4802-80BD-5DC7F2F525B4}">
      <dgm:prSet/>
      <dgm:spPr/>
      <dgm:t>
        <a:bodyPr/>
        <a:lstStyle/>
        <a:p>
          <a:endParaRPr lang="en-US"/>
        </a:p>
      </dgm:t>
    </dgm:pt>
    <dgm:pt modelId="{DBDCFFC2-4198-40D5-B0F4-138EC0D38240}">
      <dgm:prSet/>
      <dgm:spPr/>
      <dgm:t>
        <a:bodyPr/>
        <a:lstStyle/>
        <a:p>
          <a:r>
            <a:rPr lang="fi-FI" b="1"/>
            <a:t>Sosiaalisten taitojen harjaantuminen, uudet kaverit</a:t>
          </a:r>
          <a:endParaRPr lang="en-US"/>
        </a:p>
      </dgm:t>
    </dgm:pt>
    <dgm:pt modelId="{647D11CE-3122-4D42-A9B9-E80E60B90935}" type="parTrans" cxnId="{6CA3840A-2833-4D13-922C-34CE6D844951}">
      <dgm:prSet/>
      <dgm:spPr/>
      <dgm:t>
        <a:bodyPr/>
        <a:lstStyle/>
        <a:p>
          <a:endParaRPr lang="en-US"/>
        </a:p>
      </dgm:t>
    </dgm:pt>
    <dgm:pt modelId="{C8DD0DA7-A93C-4DB1-9DA0-EFD16CA855C5}" type="sibTrans" cxnId="{6CA3840A-2833-4D13-922C-34CE6D844951}">
      <dgm:prSet/>
      <dgm:spPr/>
      <dgm:t>
        <a:bodyPr/>
        <a:lstStyle/>
        <a:p>
          <a:endParaRPr lang="en-US"/>
        </a:p>
      </dgm:t>
    </dgm:pt>
    <dgm:pt modelId="{30CEA507-5D52-4193-90F2-BBB430716F52}">
      <dgm:prSet/>
      <dgm:spPr/>
      <dgm:t>
        <a:bodyPr/>
        <a:lstStyle/>
        <a:p>
          <a:r>
            <a:rPr lang="fi-FI" b="1"/>
            <a:t>Lapsen terveys ja turvallisuus, sekä perustarpeista huolehtiminen</a:t>
          </a:r>
          <a:endParaRPr lang="en-US"/>
        </a:p>
      </dgm:t>
    </dgm:pt>
    <dgm:pt modelId="{B72A8A34-719A-4ABF-85BF-538A3C24906A}" type="parTrans" cxnId="{09D8D14C-DBD2-48A8-B988-0156B7AED6CA}">
      <dgm:prSet/>
      <dgm:spPr/>
      <dgm:t>
        <a:bodyPr/>
        <a:lstStyle/>
        <a:p>
          <a:endParaRPr lang="en-US"/>
        </a:p>
      </dgm:t>
    </dgm:pt>
    <dgm:pt modelId="{785D3DDD-8D03-46B6-B62F-2D7F7B7F069D}" type="sibTrans" cxnId="{09D8D14C-DBD2-48A8-B988-0156B7AED6CA}">
      <dgm:prSet/>
      <dgm:spPr/>
      <dgm:t>
        <a:bodyPr/>
        <a:lstStyle/>
        <a:p>
          <a:endParaRPr lang="en-US"/>
        </a:p>
      </dgm:t>
    </dgm:pt>
    <dgm:pt modelId="{870C6E79-A6A7-41DA-9F86-8BD3B5271C2A}">
      <dgm:prSet/>
      <dgm:spPr/>
      <dgm:t>
        <a:bodyPr/>
        <a:lstStyle/>
        <a:p>
          <a:r>
            <a:rPr lang="fi-FI" b="1"/>
            <a:t>Lapsen kuuleminen, huomioiminen</a:t>
          </a:r>
          <a:endParaRPr lang="en-US"/>
        </a:p>
      </dgm:t>
    </dgm:pt>
    <dgm:pt modelId="{BF316696-452F-4D25-A635-45BC17389B79}" type="parTrans" cxnId="{FC9AE7B2-EE32-4D8A-8736-921EFA40693D}">
      <dgm:prSet/>
      <dgm:spPr/>
      <dgm:t>
        <a:bodyPr/>
        <a:lstStyle/>
        <a:p>
          <a:endParaRPr lang="en-US"/>
        </a:p>
      </dgm:t>
    </dgm:pt>
    <dgm:pt modelId="{0C6604AA-59BC-48D9-AA4F-124AE06241CE}" type="sibTrans" cxnId="{FC9AE7B2-EE32-4D8A-8736-921EFA40693D}">
      <dgm:prSet/>
      <dgm:spPr/>
      <dgm:t>
        <a:bodyPr/>
        <a:lstStyle/>
        <a:p>
          <a:endParaRPr lang="en-US"/>
        </a:p>
      </dgm:t>
    </dgm:pt>
    <dgm:pt modelId="{05B23C07-1058-47B7-B985-78C13A92F199}">
      <dgm:prSet/>
      <dgm:spPr/>
      <dgm:t>
        <a:bodyPr/>
        <a:lstStyle/>
        <a:p>
          <a:r>
            <a:rPr lang="fi-FI" b="1"/>
            <a:t>Ainoana lapsena-  myös ryhmässä toimiminen ja jakaminen ovat tärkeitä </a:t>
          </a:r>
          <a:endParaRPr lang="en-US"/>
        </a:p>
      </dgm:t>
    </dgm:pt>
    <dgm:pt modelId="{54EDF37D-4C70-4024-8906-B532A23C6DB9}" type="parTrans" cxnId="{8C416441-F91F-4B2E-8087-CF2668299DBE}">
      <dgm:prSet/>
      <dgm:spPr/>
      <dgm:t>
        <a:bodyPr/>
        <a:lstStyle/>
        <a:p>
          <a:endParaRPr lang="en-US"/>
        </a:p>
      </dgm:t>
    </dgm:pt>
    <dgm:pt modelId="{37F9FE11-6957-437C-95DD-C040A49114C2}" type="sibTrans" cxnId="{8C416441-F91F-4B2E-8087-CF2668299DBE}">
      <dgm:prSet/>
      <dgm:spPr/>
      <dgm:t>
        <a:bodyPr/>
        <a:lstStyle/>
        <a:p>
          <a:endParaRPr lang="en-US"/>
        </a:p>
      </dgm:t>
    </dgm:pt>
    <dgm:pt modelId="{C6D715E0-3219-462E-A9B9-D2C597EE45DA}">
      <dgm:prSet/>
      <dgm:spPr/>
      <dgm:t>
        <a:bodyPr/>
        <a:lstStyle/>
        <a:p>
          <a:r>
            <a:rPr lang="fi-FI" b="1"/>
            <a:t>hoidossa opeteltavia asioita</a:t>
          </a:r>
          <a:endParaRPr lang="en-US"/>
        </a:p>
      </dgm:t>
    </dgm:pt>
    <dgm:pt modelId="{7DBBB0BB-4930-4978-8C65-502742547D9E}" type="parTrans" cxnId="{637D7C89-9E30-416D-80C4-437EDB357612}">
      <dgm:prSet/>
      <dgm:spPr/>
      <dgm:t>
        <a:bodyPr/>
        <a:lstStyle/>
        <a:p>
          <a:endParaRPr lang="en-US"/>
        </a:p>
      </dgm:t>
    </dgm:pt>
    <dgm:pt modelId="{1134D151-0543-49B2-9366-360E5E7C2F0E}" type="sibTrans" cxnId="{637D7C89-9E30-416D-80C4-437EDB357612}">
      <dgm:prSet/>
      <dgm:spPr/>
      <dgm:t>
        <a:bodyPr/>
        <a:lstStyle/>
        <a:p>
          <a:endParaRPr lang="en-US"/>
        </a:p>
      </dgm:t>
    </dgm:pt>
    <dgm:pt modelId="{8172A90C-89A8-44DB-B70D-EB5A4F5BFEA7}">
      <dgm:prSet/>
      <dgm:spPr/>
      <dgm:t>
        <a:bodyPr/>
        <a:lstStyle/>
        <a:p>
          <a:r>
            <a:rPr lang="fi-FI" b="1"/>
            <a:t>Lapsella tulee myös olla mukava ja hyvä olla hoidossa</a:t>
          </a:r>
          <a:r>
            <a:rPr lang="fi-FI"/>
            <a:t>.</a:t>
          </a:r>
          <a:endParaRPr lang="en-US"/>
        </a:p>
      </dgm:t>
    </dgm:pt>
    <dgm:pt modelId="{06BC5B21-1F5F-4956-9CDA-CB11ACF5A213}" type="parTrans" cxnId="{A467F567-A46E-4A74-84CE-D3DB4793A68E}">
      <dgm:prSet/>
      <dgm:spPr/>
      <dgm:t>
        <a:bodyPr/>
        <a:lstStyle/>
        <a:p>
          <a:endParaRPr lang="en-US"/>
        </a:p>
      </dgm:t>
    </dgm:pt>
    <dgm:pt modelId="{3B604B56-48DB-4D9C-B640-96CBB8C96A54}" type="sibTrans" cxnId="{A467F567-A46E-4A74-84CE-D3DB4793A68E}">
      <dgm:prSet/>
      <dgm:spPr/>
      <dgm:t>
        <a:bodyPr/>
        <a:lstStyle/>
        <a:p>
          <a:endParaRPr lang="en-US"/>
        </a:p>
      </dgm:t>
    </dgm:pt>
    <dgm:pt modelId="{3F070D35-94C4-4280-B20F-9BFA21569E93}">
      <dgm:prSet/>
      <dgm:spPr/>
      <dgm:t>
        <a:bodyPr/>
        <a:lstStyle/>
        <a:p>
          <a:r>
            <a:rPr lang="fi-FI" b="1"/>
            <a:t>Ja kaikki nämä + paljon muuta ihanaa Ruuhiryhmässä toteutuu, ISO KIITOS SIITÄ </a:t>
          </a:r>
          <a:endParaRPr lang="en-US"/>
        </a:p>
      </dgm:t>
    </dgm:pt>
    <dgm:pt modelId="{67110A2C-6CAE-4776-B160-01FAFDDC5A00}" type="parTrans" cxnId="{FBF0AD36-BECC-4FC7-88A6-CF30A40D5687}">
      <dgm:prSet/>
      <dgm:spPr/>
      <dgm:t>
        <a:bodyPr/>
        <a:lstStyle/>
        <a:p>
          <a:endParaRPr lang="en-US"/>
        </a:p>
      </dgm:t>
    </dgm:pt>
    <dgm:pt modelId="{12893D16-7847-4721-ADAF-88CF74D0AB3E}" type="sibTrans" cxnId="{FBF0AD36-BECC-4FC7-88A6-CF30A40D5687}">
      <dgm:prSet/>
      <dgm:spPr/>
      <dgm:t>
        <a:bodyPr/>
        <a:lstStyle/>
        <a:p>
          <a:endParaRPr lang="en-US"/>
        </a:p>
      </dgm:t>
    </dgm:pt>
    <dgm:pt modelId="{FF5D5734-7F76-45B9-BBF3-43036224C5BC}">
      <dgm:prSet/>
      <dgm:spPr/>
      <dgm:t>
        <a:bodyPr/>
        <a:lstStyle/>
        <a:p>
          <a:r>
            <a:rPr lang="fi-FI" b="1"/>
            <a:t>Läsnäolo, syli, antaa lapselle turvallisen ympäristön oppia elämän perusasioita</a:t>
          </a:r>
          <a:endParaRPr lang="en-US"/>
        </a:p>
      </dgm:t>
    </dgm:pt>
    <dgm:pt modelId="{70FE0D22-F40A-4B8A-8AB4-D0C25284A2BE}" type="parTrans" cxnId="{C3FAA1FC-7695-4A41-8600-F0DFBB5BB10F}">
      <dgm:prSet/>
      <dgm:spPr/>
      <dgm:t>
        <a:bodyPr/>
        <a:lstStyle/>
        <a:p>
          <a:endParaRPr lang="en-US"/>
        </a:p>
      </dgm:t>
    </dgm:pt>
    <dgm:pt modelId="{AAD8671E-2DC7-4800-B2E9-58FFB4F56C3E}" type="sibTrans" cxnId="{C3FAA1FC-7695-4A41-8600-F0DFBB5BB10F}">
      <dgm:prSet/>
      <dgm:spPr/>
      <dgm:t>
        <a:bodyPr/>
        <a:lstStyle/>
        <a:p>
          <a:endParaRPr lang="en-US"/>
        </a:p>
      </dgm:t>
    </dgm:pt>
    <dgm:pt modelId="{B203E085-B122-458D-B5DF-F24344E01B77}" type="pres">
      <dgm:prSet presAssocID="{585F0FCE-1341-40A7-85ED-0CAF693A5838}" presName="Name0" presStyleCnt="0">
        <dgm:presLayoutVars>
          <dgm:dir/>
          <dgm:resizeHandles val="exact"/>
        </dgm:presLayoutVars>
      </dgm:prSet>
      <dgm:spPr/>
    </dgm:pt>
    <dgm:pt modelId="{C2F8C8E2-8F40-4C0E-B60B-84F5018FB77E}" type="pres">
      <dgm:prSet presAssocID="{6A181A6B-9F49-44AD-AC55-14D6388CAADE}" presName="node" presStyleLbl="node1" presStyleIdx="0" presStyleCnt="14">
        <dgm:presLayoutVars>
          <dgm:bulletEnabled val="1"/>
        </dgm:presLayoutVars>
      </dgm:prSet>
      <dgm:spPr/>
    </dgm:pt>
    <dgm:pt modelId="{8A3F39D6-4F65-4830-A77D-0E6CC48AB640}" type="pres">
      <dgm:prSet presAssocID="{E9AC28CA-270E-417F-B014-33CB2A70BFD8}" presName="sibTrans" presStyleLbl="sibTrans1D1" presStyleIdx="0" presStyleCnt="13"/>
      <dgm:spPr/>
    </dgm:pt>
    <dgm:pt modelId="{98E735D6-7599-45FF-910F-5FE24200D4D7}" type="pres">
      <dgm:prSet presAssocID="{E9AC28CA-270E-417F-B014-33CB2A70BFD8}" presName="connectorText" presStyleLbl="sibTrans1D1" presStyleIdx="0" presStyleCnt="13"/>
      <dgm:spPr/>
    </dgm:pt>
    <dgm:pt modelId="{ECE7712A-930E-4144-AF6F-F9B603E0C4B4}" type="pres">
      <dgm:prSet presAssocID="{4C0966F5-BEEE-4FAA-B7C4-AC95DA2946BF}" presName="node" presStyleLbl="node1" presStyleIdx="1" presStyleCnt="14">
        <dgm:presLayoutVars>
          <dgm:bulletEnabled val="1"/>
        </dgm:presLayoutVars>
      </dgm:prSet>
      <dgm:spPr/>
    </dgm:pt>
    <dgm:pt modelId="{D96E0B8E-AB05-48CF-B5D8-4EC193351F3C}" type="pres">
      <dgm:prSet presAssocID="{A9D779F5-EBBB-4EB4-8AA2-3FBDF0C1E656}" presName="sibTrans" presStyleLbl="sibTrans1D1" presStyleIdx="1" presStyleCnt="13"/>
      <dgm:spPr/>
    </dgm:pt>
    <dgm:pt modelId="{7571BAB9-D02C-4E9E-AF49-1BDCC1916FC9}" type="pres">
      <dgm:prSet presAssocID="{A9D779F5-EBBB-4EB4-8AA2-3FBDF0C1E656}" presName="connectorText" presStyleLbl="sibTrans1D1" presStyleIdx="1" presStyleCnt="13"/>
      <dgm:spPr/>
    </dgm:pt>
    <dgm:pt modelId="{E8BA8149-1A1F-4FFA-BCA1-203E6B3695AE}" type="pres">
      <dgm:prSet presAssocID="{633F7579-CC62-4552-A4C2-0056764FA432}" presName="node" presStyleLbl="node1" presStyleIdx="2" presStyleCnt="14">
        <dgm:presLayoutVars>
          <dgm:bulletEnabled val="1"/>
        </dgm:presLayoutVars>
      </dgm:prSet>
      <dgm:spPr/>
    </dgm:pt>
    <dgm:pt modelId="{132F5190-3047-4726-A927-E0B47A31B1CD}" type="pres">
      <dgm:prSet presAssocID="{ECBF0622-B417-4BC5-A23D-FDA8D6302A22}" presName="sibTrans" presStyleLbl="sibTrans1D1" presStyleIdx="2" presStyleCnt="13"/>
      <dgm:spPr/>
    </dgm:pt>
    <dgm:pt modelId="{0AC4966B-268B-4F9B-9D5C-2A80894A9B68}" type="pres">
      <dgm:prSet presAssocID="{ECBF0622-B417-4BC5-A23D-FDA8D6302A22}" presName="connectorText" presStyleLbl="sibTrans1D1" presStyleIdx="2" presStyleCnt="13"/>
      <dgm:spPr/>
    </dgm:pt>
    <dgm:pt modelId="{FCBC9BA9-AC73-41DA-BBD9-C7F62B76B299}" type="pres">
      <dgm:prSet presAssocID="{9E823C4F-4A86-4545-9A53-87D66243C388}" presName="node" presStyleLbl="node1" presStyleIdx="3" presStyleCnt="14">
        <dgm:presLayoutVars>
          <dgm:bulletEnabled val="1"/>
        </dgm:presLayoutVars>
      </dgm:prSet>
      <dgm:spPr/>
    </dgm:pt>
    <dgm:pt modelId="{A5F78016-6562-4C7A-8E78-4D0C86D1407A}" type="pres">
      <dgm:prSet presAssocID="{59212585-5EC9-499D-BD13-52069FB9E712}" presName="sibTrans" presStyleLbl="sibTrans1D1" presStyleIdx="3" presStyleCnt="13"/>
      <dgm:spPr/>
    </dgm:pt>
    <dgm:pt modelId="{E91147C4-23BF-4296-9FFE-35E9E6632DB0}" type="pres">
      <dgm:prSet presAssocID="{59212585-5EC9-499D-BD13-52069FB9E712}" presName="connectorText" presStyleLbl="sibTrans1D1" presStyleIdx="3" presStyleCnt="13"/>
      <dgm:spPr/>
    </dgm:pt>
    <dgm:pt modelId="{6F6A8BC9-3D7D-45C4-8E18-9FB3AFA78159}" type="pres">
      <dgm:prSet presAssocID="{CCE700F6-2CEF-450C-90BD-279D09B35F81}" presName="node" presStyleLbl="node1" presStyleIdx="4" presStyleCnt="14">
        <dgm:presLayoutVars>
          <dgm:bulletEnabled val="1"/>
        </dgm:presLayoutVars>
      </dgm:prSet>
      <dgm:spPr/>
    </dgm:pt>
    <dgm:pt modelId="{D8AD7454-7FB6-4F06-8816-64DDC9868744}" type="pres">
      <dgm:prSet presAssocID="{D023A8A8-D0BA-441E-A8D7-9F04B2ED398D}" presName="sibTrans" presStyleLbl="sibTrans1D1" presStyleIdx="4" presStyleCnt="13"/>
      <dgm:spPr/>
    </dgm:pt>
    <dgm:pt modelId="{5A38A7BF-456A-48D8-AAC5-4317BFD38042}" type="pres">
      <dgm:prSet presAssocID="{D023A8A8-D0BA-441E-A8D7-9F04B2ED398D}" presName="connectorText" presStyleLbl="sibTrans1D1" presStyleIdx="4" presStyleCnt="13"/>
      <dgm:spPr/>
    </dgm:pt>
    <dgm:pt modelId="{43DA54ED-A0EE-47CA-BBA4-B1AA8B252E02}" type="pres">
      <dgm:prSet presAssocID="{620FB442-DBD1-4913-B1C7-3A8BD8802F18}" presName="node" presStyleLbl="node1" presStyleIdx="5" presStyleCnt="14">
        <dgm:presLayoutVars>
          <dgm:bulletEnabled val="1"/>
        </dgm:presLayoutVars>
      </dgm:prSet>
      <dgm:spPr/>
    </dgm:pt>
    <dgm:pt modelId="{C9EEE1DE-1B0B-45DE-831E-53A7DBE6D18E}" type="pres">
      <dgm:prSet presAssocID="{189DD56D-506B-4BEF-AB48-B0FB1BB08184}" presName="sibTrans" presStyleLbl="sibTrans1D1" presStyleIdx="5" presStyleCnt="13"/>
      <dgm:spPr/>
    </dgm:pt>
    <dgm:pt modelId="{1402ABF9-AFEF-4122-A61A-FE3F77D18244}" type="pres">
      <dgm:prSet presAssocID="{189DD56D-506B-4BEF-AB48-B0FB1BB08184}" presName="connectorText" presStyleLbl="sibTrans1D1" presStyleIdx="5" presStyleCnt="13"/>
      <dgm:spPr/>
    </dgm:pt>
    <dgm:pt modelId="{4EF43E0E-BF85-46E5-AD3A-D3894242CBD2}" type="pres">
      <dgm:prSet presAssocID="{DBDCFFC2-4198-40D5-B0F4-138EC0D38240}" presName="node" presStyleLbl="node1" presStyleIdx="6" presStyleCnt="14">
        <dgm:presLayoutVars>
          <dgm:bulletEnabled val="1"/>
        </dgm:presLayoutVars>
      </dgm:prSet>
      <dgm:spPr/>
    </dgm:pt>
    <dgm:pt modelId="{99DD7BD8-B22C-4219-9D57-D1374581D838}" type="pres">
      <dgm:prSet presAssocID="{C8DD0DA7-A93C-4DB1-9DA0-EFD16CA855C5}" presName="sibTrans" presStyleLbl="sibTrans1D1" presStyleIdx="6" presStyleCnt="13"/>
      <dgm:spPr/>
    </dgm:pt>
    <dgm:pt modelId="{825CFBF5-641E-47DD-8607-636C2CEAE59C}" type="pres">
      <dgm:prSet presAssocID="{C8DD0DA7-A93C-4DB1-9DA0-EFD16CA855C5}" presName="connectorText" presStyleLbl="sibTrans1D1" presStyleIdx="6" presStyleCnt="13"/>
      <dgm:spPr/>
    </dgm:pt>
    <dgm:pt modelId="{8CDD8408-3FD6-4744-A203-4B48AA9EA538}" type="pres">
      <dgm:prSet presAssocID="{30CEA507-5D52-4193-90F2-BBB430716F52}" presName="node" presStyleLbl="node1" presStyleIdx="7" presStyleCnt="14">
        <dgm:presLayoutVars>
          <dgm:bulletEnabled val="1"/>
        </dgm:presLayoutVars>
      </dgm:prSet>
      <dgm:spPr/>
    </dgm:pt>
    <dgm:pt modelId="{F817C968-E9AC-46B4-956F-F743EF53F5E2}" type="pres">
      <dgm:prSet presAssocID="{785D3DDD-8D03-46B6-B62F-2D7F7B7F069D}" presName="sibTrans" presStyleLbl="sibTrans1D1" presStyleIdx="7" presStyleCnt="13"/>
      <dgm:spPr/>
    </dgm:pt>
    <dgm:pt modelId="{57AE976D-5A85-445C-A406-378F3E1B1835}" type="pres">
      <dgm:prSet presAssocID="{785D3DDD-8D03-46B6-B62F-2D7F7B7F069D}" presName="connectorText" presStyleLbl="sibTrans1D1" presStyleIdx="7" presStyleCnt="13"/>
      <dgm:spPr/>
    </dgm:pt>
    <dgm:pt modelId="{DA2D2345-6067-4CC5-A28C-1AC1BFC7DB61}" type="pres">
      <dgm:prSet presAssocID="{870C6E79-A6A7-41DA-9F86-8BD3B5271C2A}" presName="node" presStyleLbl="node1" presStyleIdx="8" presStyleCnt="14">
        <dgm:presLayoutVars>
          <dgm:bulletEnabled val="1"/>
        </dgm:presLayoutVars>
      </dgm:prSet>
      <dgm:spPr/>
    </dgm:pt>
    <dgm:pt modelId="{9F4C35C6-079F-4A74-9660-A4FC6D5862EE}" type="pres">
      <dgm:prSet presAssocID="{0C6604AA-59BC-48D9-AA4F-124AE06241CE}" presName="sibTrans" presStyleLbl="sibTrans1D1" presStyleIdx="8" presStyleCnt="13"/>
      <dgm:spPr/>
    </dgm:pt>
    <dgm:pt modelId="{D4D41AEB-1D0C-40BA-B049-F19EBCF8CB8D}" type="pres">
      <dgm:prSet presAssocID="{0C6604AA-59BC-48D9-AA4F-124AE06241CE}" presName="connectorText" presStyleLbl="sibTrans1D1" presStyleIdx="8" presStyleCnt="13"/>
      <dgm:spPr/>
    </dgm:pt>
    <dgm:pt modelId="{027F26BB-6F62-415A-A39F-43787E5199E0}" type="pres">
      <dgm:prSet presAssocID="{05B23C07-1058-47B7-B985-78C13A92F199}" presName="node" presStyleLbl="node1" presStyleIdx="9" presStyleCnt="14">
        <dgm:presLayoutVars>
          <dgm:bulletEnabled val="1"/>
        </dgm:presLayoutVars>
      </dgm:prSet>
      <dgm:spPr/>
    </dgm:pt>
    <dgm:pt modelId="{198CAF67-B892-4170-A4DC-2708FCB5AD49}" type="pres">
      <dgm:prSet presAssocID="{37F9FE11-6957-437C-95DD-C040A49114C2}" presName="sibTrans" presStyleLbl="sibTrans1D1" presStyleIdx="9" presStyleCnt="13"/>
      <dgm:spPr/>
    </dgm:pt>
    <dgm:pt modelId="{45DE0C86-C022-4531-AE12-3F7807D3BDD4}" type="pres">
      <dgm:prSet presAssocID="{37F9FE11-6957-437C-95DD-C040A49114C2}" presName="connectorText" presStyleLbl="sibTrans1D1" presStyleIdx="9" presStyleCnt="13"/>
      <dgm:spPr/>
    </dgm:pt>
    <dgm:pt modelId="{82FAF60A-CD32-48A4-A10B-71ABF6598CC9}" type="pres">
      <dgm:prSet presAssocID="{C6D715E0-3219-462E-A9B9-D2C597EE45DA}" presName="node" presStyleLbl="node1" presStyleIdx="10" presStyleCnt="14">
        <dgm:presLayoutVars>
          <dgm:bulletEnabled val="1"/>
        </dgm:presLayoutVars>
      </dgm:prSet>
      <dgm:spPr/>
    </dgm:pt>
    <dgm:pt modelId="{995B80F7-9C9E-4845-A021-CF2C2284AB15}" type="pres">
      <dgm:prSet presAssocID="{1134D151-0543-49B2-9366-360E5E7C2F0E}" presName="sibTrans" presStyleLbl="sibTrans1D1" presStyleIdx="10" presStyleCnt="13"/>
      <dgm:spPr/>
    </dgm:pt>
    <dgm:pt modelId="{8E413CF0-A02A-47D3-B03F-74E6789AE2AB}" type="pres">
      <dgm:prSet presAssocID="{1134D151-0543-49B2-9366-360E5E7C2F0E}" presName="connectorText" presStyleLbl="sibTrans1D1" presStyleIdx="10" presStyleCnt="13"/>
      <dgm:spPr/>
    </dgm:pt>
    <dgm:pt modelId="{40E4CDD3-E0B0-42A2-8707-20D3D2ED907D}" type="pres">
      <dgm:prSet presAssocID="{8172A90C-89A8-44DB-B70D-EB5A4F5BFEA7}" presName="node" presStyleLbl="node1" presStyleIdx="11" presStyleCnt="14">
        <dgm:presLayoutVars>
          <dgm:bulletEnabled val="1"/>
        </dgm:presLayoutVars>
      </dgm:prSet>
      <dgm:spPr/>
    </dgm:pt>
    <dgm:pt modelId="{50A53F79-186E-4C19-BF0D-C4C9BC4D7F89}" type="pres">
      <dgm:prSet presAssocID="{3B604B56-48DB-4D9C-B640-96CBB8C96A54}" presName="sibTrans" presStyleLbl="sibTrans1D1" presStyleIdx="11" presStyleCnt="13"/>
      <dgm:spPr/>
    </dgm:pt>
    <dgm:pt modelId="{9F38D70F-BA8A-4FDB-BBE4-A9705431B754}" type="pres">
      <dgm:prSet presAssocID="{3B604B56-48DB-4D9C-B640-96CBB8C96A54}" presName="connectorText" presStyleLbl="sibTrans1D1" presStyleIdx="11" presStyleCnt="13"/>
      <dgm:spPr/>
    </dgm:pt>
    <dgm:pt modelId="{F8234782-284E-43BF-AF87-59E3E72E842B}" type="pres">
      <dgm:prSet presAssocID="{3F070D35-94C4-4280-B20F-9BFA21569E93}" presName="node" presStyleLbl="node1" presStyleIdx="12" presStyleCnt="14">
        <dgm:presLayoutVars>
          <dgm:bulletEnabled val="1"/>
        </dgm:presLayoutVars>
      </dgm:prSet>
      <dgm:spPr/>
    </dgm:pt>
    <dgm:pt modelId="{EC14703A-8DC2-428B-B18F-B5D45F4C8AD3}" type="pres">
      <dgm:prSet presAssocID="{12893D16-7847-4721-ADAF-88CF74D0AB3E}" presName="sibTrans" presStyleLbl="sibTrans1D1" presStyleIdx="12" presStyleCnt="13"/>
      <dgm:spPr/>
    </dgm:pt>
    <dgm:pt modelId="{FF7E9C09-94BB-4AA1-AA61-9B84CDE30CFD}" type="pres">
      <dgm:prSet presAssocID="{12893D16-7847-4721-ADAF-88CF74D0AB3E}" presName="connectorText" presStyleLbl="sibTrans1D1" presStyleIdx="12" presStyleCnt="13"/>
      <dgm:spPr/>
    </dgm:pt>
    <dgm:pt modelId="{E309F00D-84DF-4FB2-B543-4AB8FB0B15F8}" type="pres">
      <dgm:prSet presAssocID="{FF5D5734-7F76-45B9-BBF3-43036224C5B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BB2DB09-C159-4D47-863D-6092123B4094}" type="presOf" srcId="{12893D16-7847-4721-ADAF-88CF74D0AB3E}" destId="{FF7E9C09-94BB-4AA1-AA61-9B84CDE30CFD}" srcOrd="1" destOrd="0" presId="urn:microsoft.com/office/officeart/2016/7/layout/RepeatingBendingProcessNew"/>
    <dgm:cxn modelId="{6CA3840A-2833-4D13-922C-34CE6D844951}" srcId="{585F0FCE-1341-40A7-85ED-0CAF693A5838}" destId="{DBDCFFC2-4198-40D5-B0F4-138EC0D38240}" srcOrd="6" destOrd="0" parTransId="{647D11CE-3122-4D42-A9B9-E80E60B90935}" sibTransId="{C8DD0DA7-A93C-4DB1-9DA0-EFD16CA855C5}"/>
    <dgm:cxn modelId="{DFC49F0F-9498-4CBE-B2C0-759CE512DF4B}" type="presOf" srcId="{ECBF0622-B417-4BC5-A23D-FDA8D6302A22}" destId="{132F5190-3047-4726-A927-E0B47A31B1CD}" srcOrd="0" destOrd="0" presId="urn:microsoft.com/office/officeart/2016/7/layout/RepeatingBendingProcessNew"/>
    <dgm:cxn modelId="{718CC711-37B8-4AC8-B401-83B09545ACAC}" type="presOf" srcId="{0C6604AA-59BC-48D9-AA4F-124AE06241CE}" destId="{D4D41AEB-1D0C-40BA-B049-F19EBCF8CB8D}" srcOrd="1" destOrd="0" presId="urn:microsoft.com/office/officeart/2016/7/layout/RepeatingBendingProcessNew"/>
    <dgm:cxn modelId="{0A5A3C17-4DA1-4908-B6EF-70750901D236}" type="presOf" srcId="{C8DD0DA7-A93C-4DB1-9DA0-EFD16CA855C5}" destId="{825CFBF5-641E-47DD-8607-636C2CEAE59C}" srcOrd="1" destOrd="0" presId="urn:microsoft.com/office/officeart/2016/7/layout/RepeatingBendingProcessNew"/>
    <dgm:cxn modelId="{F55D5B18-46AD-47CA-8279-3AC9C1BACB0E}" type="presOf" srcId="{3F070D35-94C4-4280-B20F-9BFA21569E93}" destId="{F8234782-284E-43BF-AF87-59E3E72E842B}" srcOrd="0" destOrd="0" presId="urn:microsoft.com/office/officeart/2016/7/layout/RepeatingBendingProcessNew"/>
    <dgm:cxn modelId="{B6190A21-F00E-4224-928C-C1266A724528}" type="presOf" srcId="{C6D715E0-3219-462E-A9B9-D2C597EE45DA}" destId="{82FAF60A-CD32-48A4-A10B-71ABF6598CC9}" srcOrd="0" destOrd="0" presId="urn:microsoft.com/office/officeart/2016/7/layout/RepeatingBendingProcessNew"/>
    <dgm:cxn modelId="{7A01B328-F7B5-48C8-A054-F36EF8AA37D5}" type="presOf" srcId="{E9AC28CA-270E-417F-B014-33CB2A70BFD8}" destId="{8A3F39D6-4F65-4830-A77D-0E6CC48AB640}" srcOrd="0" destOrd="0" presId="urn:microsoft.com/office/officeart/2016/7/layout/RepeatingBendingProcessNew"/>
    <dgm:cxn modelId="{99C21031-E880-4067-ADB7-C5AB525FBB8A}" type="presOf" srcId="{8172A90C-89A8-44DB-B70D-EB5A4F5BFEA7}" destId="{40E4CDD3-E0B0-42A2-8707-20D3D2ED907D}" srcOrd="0" destOrd="0" presId="urn:microsoft.com/office/officeart/2016/7/layout/RepeatingBendingProcessNew"/>
    <dgm:cxn modelId="{15047233-D7BC-4E71-BA7B-E4E5AAE0F58B}" type="presOf" srcId="{1134D151-0543-49B2-9366-360E5E7C2F0E}" destId="{995B80F7-9C9E-4845-A021-CF2C2284AB15}" srcOrd="0" destOrd="0" presId="urn:microsoft.com/office/officeart/2016/7/layout/RepeatingBendingProcessNew"/>
    <dgm:cxn modelId="{FBF0AD36-BECC-4FC7-88A6-CF30A40D5687}" srcId="{585F0FCE-1341-40A7-85ED-0CAF693A5838}" destId="{3F070D35-94C4-4280-B20F-9BFA21569E93}" srcOrd="12" destOrd="0" parTransId="{67110A2C-6CAE-4776-B160-01FAFDDC5A00}" sibTransId="{12893D16-7847-4721-ADAF-88CF74D0AB3E}"/>
    <dgm:cxn modelId="{B2B1F036-EB69-482C-9AD6-B8F39A6D9646}" srcId="{585F0FCE-1341-40A7-85ED-0CAF693A5838}" destId="{CCE700F6-2CEF-450C-90BD-279D09B35F81}" srcOrd="4" destOrd="0" parTransId="{1E110383-5CE4-477B-9D6D-6730CC2359DE}" sibTransId="{D023A8A8-D0BA-441E-A8D7-9F04B2ED398D}"/>
    <dgm:cxn modelId="{A2E78739-BC2A-4D7C-ADB7-78CC34BC19C9}" srcId="{585F0FCE-1341-40A7-85ED-0CAF693A5838}" destId="{9E823C4F-4A86-4545-9A53-87D66243C388}" srcOrd="3" destOrd="0" parTransId="{541865CA-091C-4F2D-B8FF-0706B53410F3}" sibTransId="{59212585-5EC9-499D-BD13-52069FB9E712}"/>
    <dgm:cxn modelId="{8C416441-F91F-4B2E-8087-CF2668299DBE}" srcId="{585F0FCE-1341-40A7-85ED-0CAF693A5838}" destId="{05B23C07-1058-47B7-B985-78C13A92F199}" srcOrd="9" destOrd="0" parTransId="{54EDF37D-4C70-4024-8906-B532A23C6DB9}" sibTransId="{37F9FE11-6957-437C-95DD-C040A49114C2}"/>
    <dgm:cxn modelId="{A467F567-A46E-4A74-84CE-D3DB4793A68E}" srcId="{585F0FCE-1341-40A7-85ED-0CAF693A5838}" destId="{8172A90C-89A8-44DB-B70D-EB5A4F5BFEA7}" srcOrd="11" destOrd="0" parTransId="{06BC5B21-1F5F-4956-9CDA-CB11ACF5A213}" sibTransId="{3B604B56-48DB-4D9C-B640-96CBB8C96A54}"/>
    <dgm:cxn modelId="{B5112148-EE52-475E-AF2E-77696F0EC8A1}" type="presOf" srcId="{3B604B56-48DB-4D9C-B640-96CBB8C96A54}" destId="{50A53F79-186E-4C19-BF0D-C4C9BC4D7F89}" srcOrd="0" destOrd="0" presId="urn:microsoft.com/office/officeart/2016/7/layout/RepeatingBendingProcessNew"/>
    <dgm:cxn modelId="{09D8D14C-DBD2-48A8-B988-0156B7AED6CA}" srcId="{585F0FCE-1341-40A7-85ED-0CAF693A5838}" destId="{30CEA507-5D52-4193-90F2-BBB430716F52}" srcOrd="7" destOrd="0" parTransId="{B72A8A34-719A-4ABF-85BF-538A3C24906A}" sibTransId="{785D3DDD-8D03-46B6-B62F-2D7F7B7F069D}"/>
    <dgm:cxn modelId="{5C10C34E-0FFE-48D1-9790-BBC4FE6103FD}" type="presOf" srcId="{CCE700F6-2CEF-450C-90BD-279D09B35F81}" destId="{6F6A8BC9-3D7D-45C4-8E18-9FB3AFA78159}" srcOrd="0" destOrd="0" presId="urn:microsoft.com/office/officeart/2016/7/layout/RepeatingBendingProcessNew"/>
    <dgm:cxn modelId="{5C72EE4F-4A0A-4B0E-BF30-4A5718264357}" type="presOf" srcId="{59212585-5EC9-499D-BD13-52069FB9E712}" destId="{A5F78016-6562-4C7A-8E78-4D0C86D1407A}" srcOrd="0" destOrd="0" presId="urn:microsoft.com/office/officeart/2016/7/layout/RepeatingBendingProcessNew"/>
    <dgm:cxn modelId="{27B02850-F153-4227-9D22-40E63E148E52}" type="presOf" srcId="{785D3DDD-8D03-46B6-B62F-2D7F7B7F069D}" destId="{57AE976D-5A85-445C-A406-378F3E1B1835}" srcOrd="1" destOrd="0" presId="urn:microsoft.com/office/officeart/2016/7/layout/RepeatingBendingProcessNew"/>
    <dgm:cxn modelId="{1F623172-C4D8-47F2-8A65-18B9EBD45905}" type="presOf" srcId="{ECBF0622-B417-4BC5-A23D-FDA8D6302A22}" destId="{0AC4966B-268B-4F9B-9D5C-2A80894A9B68}" srcOrd="1" destOrd="0" presId="urn:microsoft.com/office/officeart/2016/7/layout/RepeatingBendingProcessNew"/>
    <dgm:cxn modelId="{12890174-BBD3-4B22-BA84-BE97EF00F6A0}" type="presOf" srcId="{DBDCFFC2-4198-40D5-B0F4-138EC0D38240}" destId="{4EF43E0E-BF85-46E5-AD3A-D3894242CBD2}" srcOrd="0" destOrd="0" presId="urn:microsoft.com/office/officeart/2016/7/layout/RepeatingBendingProcessNew"/>
    <dgm:cxn modelId="{EE8DE678-AAFC-47B9-BA8C-3E426413B4C0}" srcId="{585F0FCE-1341-40A7-85ED-0CAF693A5838}" destId="{6A181A6B-9F49-44AD-AC55-14D6388CAADE}" srcOrd="0" destOrd="0" parTransId="{42AF6010-1112-4808-A52C-96496D257DFF}" sibTransId="{E9AC28CA-270E-417F-B014-33CB2A70BFD8}"/>
    <dgm:cxn modelId="{9EEDBF59-643E-4C64-8330-4FF724D9C42E}" type="presOf" srcId="{4C0966F5-BEEE-4FAA-B7C4-AC95DA2946BF}" destId="{ECE7712A-930E-4144-AF6F-F9B603E0C4B4}" srcOrd="0" destOrd="0" presId="urn:microsoft.com/office/officeart/2016/7/layout/RepeatingBendingProcessNew"/>
    <dgm:cxn modelId="{283E4A7B-5E7B-4735-AABF-5A6C2BC7B090}" type="presOf" srcId="{585F0FCE-1341-40A7-85ED-0CAF693A5838}" destId="{B203E085-B122-458D-B5DF-F24344E01B77}" srcOrd="0" destOrd="0" presId="urn:microsoft.com/office/officeart/2016/7/layout/RepeatingBendingProcessNew"/>
    <dgm:cxn modelId="{929BEA7D-961C-4758-8197-C98D16B1DDB3}" type="presOf" srcId="{620FB442-DBD1-4913-B1C7-3A8BD8802F18}" destId="{43DA54ED-A0EE-47CA-BBA4-B1AA8B252E02}" srcOrd="0" destOrd="0" presId="urn:microsoft.com/office/officeart/2016/7/layout/RepeatingBendingProcessNew"/>
    <dgm:cxn modelId="{5DF4687E-5266-43ED-9FF4-3D8FDF1EFDC4}" type="presOf" srcId="{FF5D5734-7F76-45B9-BBF3-43036224C5BC}" destId="{E309F00D-84DF-4FB2-B543-4AB8FB0B15F8}" srcOrd="0" destOrd="0" presId="urn:microsoft.com/office/officeart/2016/7/layout/RepeatingBendingProcessNew"/>
    <dgm:cxn modelId="{10C0BD80-591A-491F-A05D-C8672DA571CF}" type="presOf" srcId="{A9D779F5-EBBB-4EB4-8AA2-3FBDF0C1E656}" destId="{7571BAB9-D02C-4E9E-AF49-1BDCC1916FC9}" srcOrd="1" destOrd="0" presId="urn:microsoft.com/office/officeart/2016/7/layout/RepeatingBendingProcessNew"/>
    <dgm:cxn modelId="{637D7C89-9E30-416D-80C4-437EDB357612}" srcId="{585F0FCE-1341-40A7-85ED-0CAF693A5838}" destId="{C6D715E0-3219-462E-A9B9-D2C597EE45DA}" srcOrd="10" destOrd="0" parTransId="{7DBBB0BB-4930-4978-8C65-502742547D9E}" sibTransId="{1134D151-0543-49B2-9366-360E5E7C2F0E}"/>
    <dgm:cxn modelId="{2456DE89-985A-4564-981D-939D100B6635}" type="presOf" srcId="{633F7579-CC62-4552-A4C2-0056764FA432}" destId="{E8BA8149-1A1F-4FFA-BCA1-203E6B3695AE}" srcOrd="0" destOrd="0" presId="urn:microsoft.com/office/officeart/2016/7/layout/RepeatingBendingProcessNew"/>
    <dgm:cxn modelId="{B61F308C-E60E-4DF9-8D93-A5AC5B18DC77}" type="presOf" srcId="{9E823C4F-4A86-4545-9A53-87D66243C388}" destId="{FCBC9BA9-AC73-41DA-BBD9-C7F62B76B299}" srcOrd="0" destOrd="0" presId="urn:microsoft.com/office/officeart/2016/7/layout/RepeatingBendingProcessNew"/>
    <dgm:cxn modelId="{F8BACD91-7122-451F-BE2E-5E662D6011C1}" type="presOf" srcId="{D023A8A8-D0BA-441E-A8D7-9F04B2ED398D}" destId="{5A38A7BF-456A-48D8-AAC5-4317BFD38042}" srcOrd="1" destOrd="0" presId="urn:microsoft.com/office/officeart/2016/7/layout/RepeatingBendingProcessNew"/>
    <dgm:cxn modelId="{2A212A97-8D88-4AA7-88E7-43F08C2D0223}" type="presOf" srcId="{189DD56D-506B-4BEF-AB48-B0FB1BB08184}" destId="{C9EEE1DE-1B0B-45DE-831E-53A7DBE6D18E}" srcOrd="0" destOrd="0" presId="urn:microsoft.com/office/officeart/2016/7/layout/RepeatingBendingProcessNew"/>
    <dgm:cxn modelId="{10285597-8FB9-4098-81C8-58C977E032B4}" type="presOf" srcId="{30CEA507-5D52-4193-90F2-BBB430716F52}" destId="{8CDD8408-3FD6-4744-A203-4B48AA9EA538}" srcOrd="0" destOrd="0" presId="urn:microsoft.com/office/officeart/2016/7/layout/RepeatingBendingProcessNew"/>
    <dgm:cxn modelId="{D7CA049B-39E2-470E-8047-B2E10D167147}" type="presOf" srcId="{37F9FE11-6957-437C-95DD-C040A49114C2}" destId="{45DE0C86-C022-4531-AE12-3F7807D3BDD4}" srcOrd="1" destOrd="0" presId="urn:microsoft.com/office/officeart/2016/7/layout/RepeatingBendingProcessNew"/>
    <dgm:cxn modelId="{60ED799D-ADA6-4A4C-9638-E25B98CD97D2}" type="presOf" srcId="{D023A8A8-D0BA-441E-A8D7-9F04B2ED398D}" destId="{D8AD7454-7FB6-4F06-8816-64DDC9868744}" srcOrd="0" destOrd="0" presId="urn:microsoft.com/office/officeart/2016/7/layout/RepeatingBendingProcessNew"/>
    <dgm:cxn modelId="{DDAACD9F-BC13-47B5-8F6F-0DBCAF58A18C}" type="presOf" srcId="{3B604B56-48DB-4D9C-B640-96CBB8C96A54}" destId="{9F38D70F-BA8A-4FDB-BBE4-A9705431B754}" srcOrd="1" destOrd="0" presId="urn:microsoft.com/office/officeart/2016/7/layout/RepeatingBendingProcessNew"/>
    <dgm:cxn modelId="{F0191BA4-AE4E-46EE-9AE7-BAF7AD635BAE}" type="presOf" srcId="{870C6E79-A6A7-41DA-9F86-8BD3B5271C2A}" destId="{DA2D2345-6067-4CC5-A28C-1AC1BFC7DB61}" srcOrd="0" destOrd="0" presId="urn:microsoft.com/office/officeart/2016/7/layout/RepeatingBendingProcessNew"/>
    <dgm:cxn modelId="{476814A8-8C2A-4B5F-A90D-07F8CC8A4281}" type="presOf" srcId="{A9D779F5-EBBB-4EB4-8AA2-3FBDF0C1E656}" destId="{D96E0B8E-AB05-48CF-B5D8-4EC193351F3C}" srcOrd="0" destOrd="0" presId="urn:microsoft.com/office/officeart/2016/7/layout/RepeatingBendingProcessNew"/>
    <dgm:cxn modelId="{F44677A8-DC98-4776-9150-0277703DB04C}" type="presOf" srcId="{E9AC28CA-270E-417F-B014-33CB2A70BFD8}" destId="{98E735D6-7599-45FF-910F-5FE24200D4D7}" srcOrd="1" destOrd="0" presId="urn:microsoft.com/office/officeart/2016/7/layout/RepeatingBendingProcessNew"/>
    <dgm:cxn modelId="{FC9AE7B2-EE32-4D8A-8736-921EFA40693D}" srcId="{585F0FCE-1341-40A7-85ED-0CAF693A5838}" destId="{870C6E79-A6A7-41DA-9F86-8BD3B5271C2A}" srcOrd="8" destOrd="0" parTransId="{BF316696-452F-4D25-A635-45BC17389B79}" sibTransId="{0C6604AA-59BC-48D9-AA4F-124AE06241CE}"/>
    <dgm:cxn modelId="{0749BAB5-455C-4E46-92D2-163B4FB3CD0B}" type="presOf" srcId="{6A181A6B-9F49-44AD-AC55-14D6388CAADE}" destId="{C2F8C8E2-8F40-4C0E-B60B-84F5018FB77E}" srcOrd="0" destOrd="0" presId="urn:microsoft.com/office/officeart/2016/7/layout/RepeatingBendingProcessNew"/>
    <dgm:cxn modelId="{C63940BC-F0EA-474D-81F5-D90D25D962E7}" type="presOf" srcId="{1134D151-0543-49B2-9366-360E5E7C2F0E}" destId="{8E413CF0-A02A-47D3-B03F-74E6789AE2AB}" srcOrd="1" destOrd="0" presId="urn:microsoft.com/office/officeart/2016/7/layout/RepeatingBendingProcessNew"/>
    <dgm:cxn modelId="{109755C5-391F-406D-B062-CB77763F5171}" type="presOf" srcId="{189DD56D-506B-4BEF-AB48-B0FB1BB08184}" destId="{1402ABF9-AFEF-4122-A61A-FE3F77D18244}" srcOrd="1" destOrd="0" presId="urn:microsoft.com/office/officeart/2016/7/layout/RepeatingBendingProcessNew"/>
    <dgm:cxn modelId="{E2363CCC-9C89-4CE8-A94C-AB85EA91E261}" srcId="{585F0FCE-1341-40A7-85ED-0CAF693A5838}" destId="{633F7579-CC62-4552-A4C2-0056764FA432}" srcOrd="2" destOrd="0" parTransId="{86B77A1D-9588-45AE-8F9B-60AEB8C45F44}" sibTransId="{ECBF0622-B417-4BC5-A23D-FDA8D6302A22}"/>
    <dgm:cxn modelId="{E7625DD0-C7B6-44D8-A72D-B4326A935AB4}" type="presOf" srcId="{05B23C07-1058-47B7-B985-78C13A92F199}" destId="{027F26BB-6F62-415A-A39F-43787E5199E0}" srcOrd="0" destOrd="0" presId="urn:microsoft.com/office/officeart/2016/7/layout/RepeatingBendingProcessNew"/>
    <dgm:cxn modelId="{ABD02CD4-79AD-4F0B-9EAA-C04EB25F18F3}" type="presOf" srcId="{C8DD0DA7-A93C-4DB1-9DA0-EFD16CA855C5}" destId="{99DD7BD8-B22C-4219-9D57-D1374581D838}" srcOrd="0" destOrd="0" presId="urn:microsoft.com/office/officeart/2016/7/layout/RepeatingBendingProcessNew"/>
    <dgm:cxn modelId="{191D16D7-46B9-42C2-8A50-97AC796B95B9}" srcId="{585F0FCE-1341-40A7-85ED-0CAF693A5838}" destId="{4C0966F5-BEEE-4FAA-B7C4-AC95DA2946BF}" srcOrd="1" destOrd="0" parTransId="{9FDFEA1D-99F4-4D74-A2F7-322D94B6E6C6}" sibTransId="{A9D779F5-EBBB-4EB4-8AA2-3FBDF0C1E656}"/>
    <dgm:cxn modelId="{4CA946D7-EFD2-4802-80BD-5DC7F2F525B4}" srcId="{585F0FCE-1341-40A7-85ED-0CAF693A5838}" destId="{620FB442-DBD1-4913-B1C7-3A8BD8802F18}" srcOrd="5" destOrd="0" parTransId="{3B4D4675-F7E4-4FD2-B6EE-A4BDBF65F500}" sibTransId="{189DD56D-506B-4BEF-AB48-B0FB1BB08184}"/>
    <dgm:cxn modelId="{28E874F2-E010-4A99-9B2D-0E850B5281FF}" type="presOf" srcId="{59212585-5EC9-499D-BD13-52069FB9E712}" destId="{E91147C4-23BF-4296-9FFE-35E9E6632DB0}" srcOrd="1" destOrd="0" presId="urn:microsoft.com/office/officeart/2016/7/layout/RepeatingBendingProcessNew"/>
    <dgm:cxn modelId="{B435F6F9-4186-4881-80FB-E0308D38B53F}" type="presOf" srcId="{37F9FE11-6957-437C-95DD-C040A49114C2}" destId="{198CAF67-B892-4170-A4DC-2708FCB5AD49}" srcOrd="0" destOrd="0" presId="urn:microsoft.com/office/officeart/2016/7/layout/RepeatingBendingProcessNew"/>
    <dgm:cxn modelId="{0D6EFDFB-2881-48BC-979E-558BB163F790}" type="presOf" srcId="{0C6604AA-59BC-48D9-AA4F-124AE06241CE}" destId="{9F4C35C6-079F-4A74-9660-A4FC6D5862EE}" srcOrd="0" destOrd="0" presId="urn:microsoft.com/office/officeart/2016/7/layout/RepeatingBendingProcessNew"/>
    <dgm:cxn modelId="{1FA967FC-14D0-4720-918E-57CCE280D34F}" type="presOf" srcId="{785D3DDD-8D03-46B6-B62F-2D7F7B7F069D}" destId="{F817C968-E9AC-46B4-956F-F743EF53F5E2}" srcOrd="0" destOrd="0" presId="urn:microsoft.com/office/officeart/2016/7/layout/RepeatingBendingProcessNew"/>
    <dgm:cxn modelId="{C3FAA1FC-7695-4A41-8600-F0DFBB5BB10F}" srcId="{585F0FCE-1341-40A7-85ED-0CAF693A5838}" destId="{FF5D5734-7F76-45B9-BBF3-43036224C5BC}" srcOrd="13" destOrd="0" parTransId="{70FE0D22-F40A-4B8A-8AB4-D0C25284A2BE}" sibTransId="{AAD8671E-2DC7-4800-B2E9-58FFB4F56C3E}"/>
    <dgm:cxn modelId="{CF108BFE-36DE-4AA9-B2B7-C4D241F24E73}" type="presOf" srcId="{12893D16-7847-4721-ADAF-88CF74D0AB3E}" destId="{EC14703A-8DC2-428B-B18F-B5D45F4C8AD3}" srcOrd="0" destOrd="0" presId="urn:microsoft.com/office/officeart/2016/7/layout/RepeatingBendingProcessNew"/>
    <dgm:cxn modelId="{F6D35CEC-44CA-4FCC-8C5B-DA6FFED1A161}" type="presParOf" srcId="{B203E085-B122-458D-B5DF-F24344E01B77}" destId="{C2F8C8E2-8F40-4C0E-B60B-84F5018FB77E}" srcOrd="0" destOrd="0" presId="urn:microsoft.com/office/officeart/2016/7/layout/RepeatingBendingProcessNew"/>
    <dgm:cxn modelId="{8DEA8B8B-6F1F-4788-98B0-37D3776F418A}" type="presParOf" srcId="{B203E085-B122-458D-B5DF-F24344E01B77}" destId="{8A3F39D6-4F65-4830-A77D-0E6CC48AB640}" srcOrd="1" destOrd="0" presId="urn:microsoft.com/office/officeart/2016/7/layout/RepeatingBendingProcessNew"/>
    <dgm:cxn modelId="{77434F93-C3B7-4812-9388-F22FEAC83F3B}" type="presParOf" srcId="{8A3F39D6-4F65-4830-A77D-0E6CC48AB640}" destId="{98E735D6-7599-45FF-910F-5FE24200D4D7}" srcOrd="0" destOrd="0" presId="urn:microsoft.com/office/officeart/2016/7/layout/RepeatingBendingProcessNew"/>
    <dgm:cxn modelId="{0DC42174-7784-4760-96B9-5557898B9451}" type="presParOf" srcId="{B203E085-B122-458D-B5DF-F24344E01B77}" destId="{ECE7712A-930E-4144-AF6F-F9B603E0C4B4}" srcOrd="2" destOrd="0" presId="urn:microsoft.com/office/officeart/2016/7/layout/RepeatingBendingProcessNew"/>
    <dgm:cxn modelId="{BB0DD624-8791-48CB-AD39-913876916F7C}" type="presParOf" srcId="{B203E085-B122-458D-B5DF-F24344E01B77}" destId="{D96E0B8E-AB05-48CF-B5D8-4EC193351F3C}" srcOrd="3" destOrd="0" presId="urn:microsoft.com/office/officeart/2016/7/layout/RepeatingBendingProcessNew"/>
    <dgm:cxn modelId="{22EBC809-5CDB-40C3-BD62-8F318CA7C402}" type="presParOf" srcId="{D96E0B8E-AB05-48CF-B5D8-4EC193351F3C}" destId="{7571BAB9-D02C-4E9E-AF49-1BDCC1916FC9}" srcOrd="0" destOrd="0" presId="urn:microsoft.com/office/officeart/2016/7/layout/RepeatingBendingProcessNew"/>
    <dgm:cxn modelId="{B628E8D4-5FF6-48B0-85E1-ADB9F4AD2FEC}" type="presParOf" srcId="{B203E085-B122-458D-B5DF-F24344E01B77}" destId="{E8BA8149-1A1F-4FFA-BCA1-203E6B3695AE}" srcOrd="4" destOrd="0" presId="urn:microsoft.com/office/officeart/2016/7/layout/RepeatingBendingProcessNew"/>
    <dgm:cxn modelId="{954104CA-30A3-48EE-BE44-E97830C3231A}" type="presParOf" srcId="{B203E085-B122-458D-B5DF-F24344E01B77}" destId="{132F5190-3047-4726-A927-E0B47A31B1CD}" srcOrd="5" destOrd="0" presId="urn:microsoft.com/office/officeart/2016/7/layout/RepeatingBendingProcessNew"/>
    <dgm:cxn modelId="{5DF0F1D5-BF34-4CFE-9881-E722D70AD420}" type="presParOf" srcId="{132F5190-3047-4726-A927-E0B47A31B1CD}" destId="{0AC4966B-268B-4F9B-9D5C-2A80894A9B68}" srcOrd="0" destOrd="0" presId="urn:microsoft.com/office/officeart/2016/7/layout/RepeatingBendingProcessNew"/>
    <dgm:cxn modelId="{F9E99B67-355A-4718-B901-6F254B363C8F}" type="presParOf" srcId="{B203E085-B122-458D-B5DF-F24344E01B77}" destId="{FCBC9BA9-AC73-41DA-BBD9-C7F62B76B299}" srcOrd="6" destOrd="0" presId="urn:microsoft.com/office/officeart/2016/7/layout/RepeatingBendingProcessNew"/>
    <dgm:cxn modelId="{1DB0C26A-7F96-4628-B834-DC7FF218D943}" type="presParOf" srcId="{B203E085-B122-458D-B5DF-F24344E01B77}" destId="{A5F78016-6562-4C7A-8E78-4D0C86D1407A}" srcOrd="7" destOrd="0" presId="urn:microsoft.com/office/officeart/2016/7/layout/RepeatingBendingProcessNew"/>
    <dgm:cxn modelId="{D2F19D93-68AC-492B-AA53-205C4A4B4857}" type="presParOf" srcId="{A5F78016-6562-4C7A-8E78-4D0C86D1407A}" destId="{E91147C4-23BF-4296-9FFE-35E9E6632DB0}" srcOrd="0" destOrd="0" presId="urn:microsoft.com/office/officeart/2016/7/layout/RepeatingBendingProcessNew"/>
    <dgm:cxn modelId="{50F12A59-E396-4FE0-9536-4E3C69514F3C}" type="presParOf" srcId="{B203E085-B122-458D-B5DF-F24344E01B77}" destId="{6F6A8BC9-3D7D-45C4-8E18-9FB3AFA78159}" srcOrd="8" destOrd="0" presId="urn:microsoft.com/office/officeart/2016/7/layout/RepeatingBendingProcessNew"/>
    <dgm:cxn modelId="{FED837E2-D847-457C-ADC8-E0B3539376ED}" type="presParOf" srcId="{B203E085-B122-458D-B5DF-F24344E01B77}" destId="{D8AD7454-7FB6-4F06-8816-64DDC9868744}" srcOrd="9" destOrd="0" presId="urn:microsoft.com/office/officeart/2016/7/layout/RepeatingBendingProcessNew"/>
    <dgm:cxn modelId="{D5868FBF-C213-4B25-9E2D-30283E277865}" type="presParOf" srcId="{D8AD7454-7FB6-4F06-8816-64DDC9868744}" destId="{5A38A7BF-456A-48D8-AAC5-4317BFD38042}" srcOrd="0" destOrd="0" presId="urn:microsoft.com/office/officeart/2016/7/layout/RepeatingBendingProcessNew"/>
    <dgm:cxn modelId="{058C9510-F62F-4A0B-8847-2F52AF6D38BA}" type="presParOf" srcId="{B203E085-B122-458D-B5DF-F24344E01B77}" destId="{43DA54ED-A0EE-47CA-BBA4-B1AA8B252E02}" srcOrd="10" destOrd="0" presId="urn:microsoft.com/office/officeart/2016/7/layout/RepeatingBendingProcessNew"/>
    <dgm:cxn modelId="{E2D571D2-D7CC-4E74-91C6-4AA4FAFB75E5}" type="presParOf" srcId="{B203E085-B122-458D-B5DF-F24344E01B77}" destId="{C9EEE1DE-1B0B-45DE-831E-53A7DBE6D18E}" srcOrd="11" destOrd="0" presId="urn:microsoft.com/office/officeart/2016/7/layout/RepeatingBendingProcessNew"/>
    <dgm:cxn modelId="{7678905B-796E-4089-A5AC-5F93BE4666DE}" type="presParOf" srcId="{C9EEE1DE-1B0B-45DE-831E-53A7DBE6D18E}" destId="{1402ABF9-AFEF-4122-A61A-FE3F77D18244}" srcOrd="0" destOrd="0" presId="urn:microsoft.com/office/officeart/2016/7/layout/RepeatingBendingProcessNew"/>
    <dgm:cxn modelId="{E3FD3AB3-C00E-4454-8316-C64992B32C79}" type="presParOf" srcId="{B203E085-B122-458D-B5DF-F24344E01B77}" destId="{4EF43E0E-BF85-46E5-AD3A-D3894242CBD2}" srcOrd="12" destOrd="0" presId="urn:microsoft.com/office/officeart/2016/7/layout/RepeatingBendingProcessNew"/>
    <dgm:cxn modelId="{AB52137A-14B8-4375-8F7A-0E4C733592E0}" type="presParOf" srcId="{B203E085-B122-458D-B5DF-F24344E01B77}" destId="{99DD7BD8-B22C-4219-9D57-D1374581D838}" srcOrd="13" destOrd="0" presId="urn:microsoft.com/office/officeart/2016/7/layout/RepeatingBendingProcessNew"/>
    <dgm:cxn modelId="{C83BE6A7-A79D-466D-B2B0-73D60BC714F9}" type="presParOf" srcId="{99DD7BD8-B22C-4219-9D57-D1374581D838}" destId="{825CFBF5-641E-47DD-8607-636C2CEAE59C}" srcOrd="0" destOrd="0" presId="urn:microsoft.com/office/officeart/2016/7/layout/RepeatingBendingProcessNew"/>
    <dgm:cxn modelId="{61C27C4A-F294-4819-880D-48DB256ABB6A}" type="presParOf" srcId="{B203E085-B122-458D-B5DF-F24344E01B77}" destId="{8CDD8408-3FD6-4744-A203-4B48AA9EA538}" srcOrd="14" destOrd="0" presId="urn:microsoft.com/office/officeart/2016/7/layout/RepeatingBendingProcessNew"/>
    <dgm:cxn modelId="{BC8DBF95-7795-469C-9730-5A6E0C685F32}" type="presParOf" srcId="{B203E085-B122-458D-B5DF-F24344E01B77}" destId="{F817C968-E9AC-46B4-956F-F743EF53F5E2}" srcOrd="15" destOrd="0" presId="urn:microsoft.com/office/officeart/2016/7/layout/RepeatingBendingProcessNew"/>
    <dgm:cxn modelId="{43430269-668C-45E6-A19E-87B43E5B06F9}" type="presParOf" srcId="{F817C968-E9AC-46B4-956F-F743EF53F5E2}" destId="{57AE976D-5A85-445C-A406-378F3E1B1835}" srcOrd="0" destOrd="0" presId="urn:microsoft.com/office/officeart/2016/7/layout/RepeatingBendingProcessNew"/>
    <dgm:cxn modelId="{6A8F94AD-17AE-4195-BC46-F9B0227DF9C6}" type="presParOf" srcId="{B203E085-B122-458D-B5DF-F24344E01B77}" destId="{DA2D2345-6067-4CC5-A28C-1AC1BFC7DB61}" srcOrd="16" destOrd="0" presId="urn:microsoft.com/office/officeart/2016/7/layout/RepeatingBendingProcessNew"/>
    <dgm:cxn modelId="{BFA35A8B-76CE-4485-A055-37BF05E0C005}" type="presParOf" srcId="{B203E085-B122-458D-B5DF-F24344E01B77}" destId="{9F4C35C6-079F-4A74-9660-A4FC6D5862EE}" srcOrd="17" destOrd="0" presId="urn:microsoft.com/office/officeart/2016/7/layout/RepeatingBendingProcessNew"/>
    <dgm:cxn modelId="{724BE661-6486-4EBE-8722-F9F9876E6603}" type="presParOf" srcId="{9F4C35C6-079F-4A74-9660-A4FC6D5862EE}" destId="{D4D41AEB-1D0C-40BA-B049-F19EBCF8CB8D}" srcOrd="0" destOrd="0" presId="urn:microsoft.com/office/officeart/2016/7/layout/RepeatingBendingProcessNew"/>
    <dgm:cxn modelId="{998425F5-2C33-45F4-A225-517B15F495C0}" type="presParOf" srcId="{B203E085-B122-458D-B5DF-F24344E01B77}" destId="{027F26BB-6F62-415A-A39F-43787E5199E0}" srcOrd="18" destOrd="0" presId="urn:microsoft.com/office/officeart/2016/7/layout/RepeatingBendingProcessNew"/>
    <dgm:cxn modelId="{5F032714-65E3-4861-A02E-75070CB9408B}" type="presParOf" srcId="{B203E085-B122-458D-B5DF-F24344E01B77}" destId="{198CAF67-B892-4170-A4DC-2708FCB5AD49}" srcOrd="19" destOrd="0" presId="urn:microsoft.com/office/officeart/2016/7/layout/RepeatingBendingProcessNew"/>
    <dgm:cxn modelId="{99538E9B-0954-4E5F-8A5C-4D846FF8DBEA}" type="presParOf" srcId="{198CAF67-B892-4170-A4DC-2708FCB5AD49}" destId="{45DE0C86-C022-4531-AE12-3F7807D3BDD4}" srcOrd="0" destOrd="0" presId="urn:microsoft.com/office/officeart/2016/7/layout/RepeatingBendingProcessNew"/>
    <dgm:cxn modelId="{B8A56B75-382A-4B3D-8B3B-9DAF1622AF8F}" type="presParOf" srcId="{B203E085-B122-458D-B5DF-F24344E01B77}" destId="{82FAF60A-CD32-48A4-A10B-71ABF6598CC9}" srcOrd="20" destOrd="0" presId="urn:microsoft.com/office/officeart/2016/7/layout/RepeatingBendingProcessNew"/>
    <dgm:cxn modelId="{628201FA-D176-46E8-B316-D5DAF6C749BA}" type="presParOf" srcId="{B203E085-B122-458D-B5DF-F24344E01B77}" destId="{995B80F7-9C9E-4845-A021-CF2C2284AB15}" srcOrd="21" destOrd="0" presId="urn:microsoft.com/office/officeart/2016/7/layout/RepeatingBendingProcessNew"/>
    <dgm:cxn modelId="{D02056EF-625B-4B51-B94C-D41ABA23B434}" type="presParOf" srcId="{995B80F7-9C9E-4845-A021-CF2C2284AB15}" destId="{8E413CF0-A02A-47D3-B03F-74E6789AE2AB}" srcOrd="0" destOrd="0" presId="urn:microsoft.com/office/officeart/2016/7/layout/RepeatingBendingProcessNew"/>
    <dgm:cxn modelId="{C175E3C7-06D4-4361-AE6C-F980FEE1EA1B}" type="presParOf" srcId="{B203E085-B122-458D-B5DF-F24344E01B77}" destId="{40E4CDD3-E0B0-42A2-8707-20D3D2ED907D}" srcOrd="22" destOrd="0" presId="urn:microsoft.com/office/officeart/2016/7/layout/RepeatingBendingProcessNew"/>
    <dgm:cxn modelId="{511BDAAC-C6F1-4554-84B2-BEDD22589198}" type="presParOf" srcId="{B203E085-B122-458D-B5DF-F24344E01B77}" destId="{50A53F79-186E-4C19-BF0D-C4C9BC4D7F89}" srcOrd="23" destOrd="0" presId="urn:microsoft.com/office/officeart/2016/7/layout/RepeatingBendingProcessNew"/>
    <dgm:cxn modelId="{F34597F0-F2F4-4348-B165-DD3D73EB856F}" type="presParOf" srcId="{50A53F79-186E-4C19-BF0D-C4C9BC4D7F89}" destId="{9F38D70F-BA8A-4FDB-BBE4-A9705431B754}" srcOrd="0" destOrd="0" presId="urn:microsoft.com/office/officeart/2016/7/layout/RepeatingBendingProcessNew"/>
    <dgm:cxn modelId="{90AFC91B-3F21-465B-9489-4A44A8590FA6}" type="presParOf" srcId="{B203E085-B122-458D-B5DF-F24344E01B77}" destId="{F8234782-284E-43BF-AF87-59E3E72E842B}" srcOrd="24" destOrd="0" presId="urn:microsoft.com/office/officeart/2016/7/layout/RepeatingBendingProcessNew"/>
    <dgm:cxn modelId="{37DDEAA8-4039-42C7-9B8E-EBC0A384BEC1}" type="presParOf" srcId="{B203E085-B122-458D-B5DF-F24344E01B77}" destId="{EC14703A-8DC2-428B-B18F-B5D45F4C8AD3}" srcOrd="25" destOrd="0" presId="urn:microsoft.com/office/officeart/2016/7/layout/RepeatingBendingProcessNew"/>
    <dgm:cxn modelId="{1827CEBD-11B1-4ED4-AC26-EE0F05505E55}" type="presParOf" srcId="{EC14703A-8DC2-428B-B18F-B5D45F4C8AD3}" destId="{FF7E9C09-94BB-4AA1-AA61-9B84CDE30CFD}" srcOrd="0" destOrd="0" presId="urn:microsoft.com/office/officeart/2016/7/layout/RepeatingBendingProcessNew"/>
    <dgm:cxn modelId="{1C2B82F5-111B-421A-B77C-7211A507E1F7}" type="presParOf" srcId="{B203E085-B122-458D-B5DF-F24344E01B77}" destId="{E309F00D-84DF-4FB2-B543-4AB8FB0B15F8}" srcOrd="2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5B38A-50A2-4AFA-AD7B-100B1059ADC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558E16-EDB3-4E47-B0DB-66361C3B747A}">
      <dgm:prSet phldr="0"/>
      <dgm:spPr/>
      <dgm:t>
        <a:bodyPr/>
        <a:lstStyle/>
        <a:p>
          <a:pPr rtl="0"/>
          <a:r>
            <a:rPr lang="fi-FI" b="1" dirty="0">
              <a:latin typeface="Aptos Display" panose="02110004020202020204"/>
            </a:rPr>
            <a:t>                    MUISTATHAN NÄMÄ </a:t>
          </a:r>
          <a:endParaRPr lang="fi-FI" b="1" dirty="0"/>
        </a:p>
      </dgm:t>
    </dgm:pt>
    <dgm:pt modelId="{1AD3897A-2B5E-43C8-8545-DE19438AA124}" type="parTrans" cxnId="{DFB7DAA1-0C94-4DDE-B7B5-668324DC9941}">
      <dgm:prSet/>
      <dgm:spPr/>
      <dgm:t>
        <a:bodyPr/>
        <a:lstStyle/>
        <a:p>
          <a:endParaRPr lang="en-US"/>
        </a:p>
      </dgm:t>
    </dgm:pt>
    <dgm:pt modelId="{309DC265-B0D7-4916-BCF5-F7957B5CAC2F}" type="sibTrans" cxnId="{DFB7DAA1-0C94-4DDE-B7B5-668324DC9941}">
      <dgm:prSet/>
      <dgm:spPr/>
      <dgm:t>
        <a:bodyPr/>
        <a:lstStyle/>
        <a:p>
          <a:endParaRPr lang="en-US"/>
        </a:p>
      </dgm:t>
    </dgm:pt>
    <dgm:pt modelId="{C67F1C9B-C16F-4C48-B5C9-C233D5C4E64D}">
      <dgm:prSet/>
      <dgm:spPr/>
      <dgm:t>
        <a:bodyPr/>
        <a:lstStyle/>
        <a:p>
          <a:pPr rtl="0"/>
          <a:r>
            <a:rPr lang="fi-FI" dirty="0">
              <a:latin typeface="Aptos Display" panose="02110004020202020204"/>
            </a:rPr>
            <a:t>              </a:t>
          </a:r>
          <a:r>
            <a:rPr lang="fi-FI" dirty="0"/>
            <a:t>NIMIKOI LAPSEN VAATTEET</a:t>
          </a:r>
          <a:endParaRPr lang="en-US" dirty="0"/>
        </a:p>
      </dgm:t>
    </dgm:pt>
    <dgm:pt modelId="{968904D8-4F99-4C05-85B3-AD8A7B54014C}" type="parTrans" cxnId="{A044BDFF-533C-4866-8275-399A0B4ECBBF}">
      <dgm:prSet/>
      <dgm:spPr/>
      <dgm:t>
        <a:bodyPr/>
        <a:lstStyle/>
        <a:p>
          <a:endParaRPr lang="en-US"/>
        </a:p>
      </dgm:t>
    </dgm:pt>
    <dgm:pt modelId="{AC838AC2-197C-47EB-BB63-B322475B23F6}" type="sibTrans" cxnId="{A044BDFF-533C-4866-8275-399A0B4ECBBF}">
      <dgm:prSet/>
      <dgm:spPr/>
      <dgm:t>
        <a:bodyPr/>
        <a:lstStyle/>
        <a:p>
          <a:endParaRPr lang="en-US"/>
        </a:p>
      </dgm:t>
    </dgm:pt>
    <dgm:pt modelId="{27E81569-AF36-4896-8894-FF38C0EDB19F}">
      <dgm:prSet/>
      <dgm:spPr/>
      <dgm:t>
        <a:bodyPr/>
        <a:lstStyle/>
        <a:p>
          <a:pPr rtl="0"/>
          <a:r>
            <a:rPr lang="fi-FI" dirty="0">
              <a:latin typeface="Aptos Display" panose="02110004020202020204"/>
            </a:rPr>
            <a:t>                SÄÄNMUKAISET</a:t>
          </a:r>
          <a:r>
            <a:rPr lang="fi-FI" dirty="0"/>
            <a:t> VAATTEET </a:t>
          </a:r>
          <a:endParaRPr lang="en-US" dirty="0"/>
        </a:p>
      </dgm:t>
    </dgm:pt>
    <dgm:pt modelId="{0EB2AF6A-0185-495B-8EE0-C60E46861B7B}" type="parTrans" cxnId="{7C289C05-A869-4283-AF6A-C5927DE63BB0}">
      <dgm:prSet/>
      <dgm:spPr/>
      <dgm:t>
        <a:bodyPr/>
        <a:lstStyle/>
        <a:p>
          <a:endParaRPr lang="en-US"/>
        </a:p>
      </dgm:t>
    </dgm:pt>
    <dgm:pt modelId="{3B818950-A9CD-48DD-851A-5DFD470CA79A}" type="sibTrans" cxnId="{7C289C05-A869-4283-AF6A-C5927DE63BB0}">
      <dgm:prSet/>
      <dgm:spPr/>
      <dgm:t>
        <a:bodyPr/>
        <a:lstStyle/>
        <a:p>
          <a:endParaRPr lang="en-US"/>
        </a:p>
      </dgm:t>
    </dgm:pt>
    <dgm:pt modelId="{091534C6-0D4E-4BFF-9800-2DDB97FD6BC4}">
      <dgm:prSet/>
      <dgm:spPr/>
      <dgm:t>
        <a:bodyPr/>
        <a:lstStyle/>
        <a:p>
          <a:pPr rtl="0"/>
          <a:r>
            <a:rPr lang="fi-FI" dirty="0">
              <a:latin typeface="Aptos Display" panose="02110004020202020204"/>
            </a:rPr>
            <a:t>                  </a:t>
          </a:r>
          <a:r>
            <a:rPr lang="fi-FI" dirty="0"/>
            <a:t>ULKO- JA SISÄHOUSUT </a:t>
          </a:r>
          <a:endParaRPr lang="en-US" dirty="0"/>
        </a:p>
      </dgm:t>
    </dgm:pt>
    <dgm:pt modelId="{BD882056-337A-402B-BEAE-FB7DF9455751}" type="parTrans" cxnId="{B41D2ED6-7940-46D5-AFA0-AF86779F35F0}">
      <dgm:prSet/>
      <dgm:spPr/>
      <dgm:t>
        <a:bodyPr/>
        <a:lstStyle/>
        <a:p>
          <a:endParaRPr lang="en-US"/>
        </a:p>
      </dgm:t>
    </dgm:pt>
    <dgm:pt modelId="{FE432780-33C3-42C5-BFB3-2EBE58875E74}" type="sibTrans" cxnId="{B41D2ED6-7940-46D5-AFA0-AF86779F35F0}">
      <dgm:prSet/>
      <dgm:spPr/>
      <dgm:t>
        <a:bodyPr/>
        <a:lstStyle/>
        <a:p>
          <a:endParaRPr lang="en-US"/>
        </a:p>
      </dgm:t>
    </dgm:pt>
    <dgm:pt modelId="{5363D76C-8228-41B0-BCC4-BF09AF3F20D3}">
      <dgm:prSet/>
      <dgm:spPr/>
      <dgm:t>
        <a:bodyPr/>
        <a:lstStyle/>
        <a:p>
          <a:pPr rtl="0"/>
          <a:r>
            <a:rPr lang="fi-FI" dirty="0">
              <a:latin typeface="Aptos Display" panose="02110004020202020204"/>
            </a:rPr>
            <a:t>                             </a:t>
          </a:r>
          <a:r>
            <a:rPr lang="fi-FI" dirty="0"/>
            <a:t>SISÄTOSSUT</a:t>
          </a:r>
          <a:endParaRPr lang="en-US" dirty="0"/>
        </a:p>
      </dgm:t>
    </dgm:pt>
    <dgm:pt modelId="{4DE82190-8DAF-4667-94EB-B686120245B2}" type="parTrans" cxnId="{35472449-CBBA-47D4-BE7E-281C4D950E2E}">
      <dgm:prSet/>
      <dgm:spPr/>
      <dgm:t>
        <a:bodyPr/>
        <a:lstStyle/>
        <a:p>
          <a:endParaRPr lang="en-US"/>
        </a:p>
      </dgm:t>
    </dgm:pt>
    <dgm:pt modelId="{09D01AC8-5827-4866-8D96-47697BBE7F60}" type="sibTrans" cxnId="{35472449-CBBA-47D4-BE7E-281C4D950E2E}">
      <dgm:prSet/>
      <dgm:spPr/>
      <dgm:t>
        <a:bodyPr/>
        <a:lstStyle/>
        <a:p>
          <a:endParaRPr lang="en-US"/>
        </a:p>
      </dgm:t>
    </dgm:pt>
    <dgm:pt modelId="{79CC1C0B-3793-471F-BFE1-1425634D69E8}">
      <dgm:prSet/>
      <dgm:spPr/>
      <dgm:t>
        <a:bodyPr/>
        <a:lstStyle/>
        <a:p>
          <a:pPr rtl="0"/>
          <a:r>
            <a:rPr lang="fi-FI" dirty="0"/>
            <a:t> </a:t>
          </a:r>
          <a:r>
            <a:rPr lang="fi-FI" dirty="0">
              <a:latin typeface="Aptos Display" panose="02110004020202020204"/>
            </a:rPr>
            <a:t>                     </a:t>
          </a:r>
          <a:r>
            <a:rPr lang="fi-FI" dirty="0"/>
            <a:t>PEDANET </a:t>
          </a:r>
          <a:r>
            <a:rPr lang="fi-FI" dirty="0">
              <a:latin typeface="Aptos Display" panose="02110004020202020204"/>
            </a:rPr>
            <a:t>SIVUMME</a:t>
          </a:r>
          <a:endParaRPr lang="en-US" dirty="0"/>
        </a:p>
      </dgm:t>
    </dgm:pt>
    <dgm:pt modelId="{07AB5093-B2FC-4D38-A992-E86545957A2C}" type="parTrans" cxnId="{95951EC4-CE2B-462D-B6DF-C625C17FE094}">
      <dgm:prSet/>
      <dgm:spPr/>
      <dgm:t>
        <a:bodyPr/>
        <a:lstStyle/>
        <a:p>
          <a:endParaRPr lang="en-US"/>
        </a:p>
      </dgm:t>
    </dgm:pt>
    <dgm:pt modelId="{EB5C225B-CA84-47CF-AED9-8D6C1C767A02}" type="sibTrans" cxnId="{95951EC4-CE2B-462D-B6DF-C625C17FE094}">
      <dgm:prSet/>
      <dgm:spPr/>
      <dgm:t>
        <a:bodyPr/>
        <a:lstStyle/>
        <a:p>
          <a:endParaRPr lang="en-US"/>
        </a:p>
      </dgm:t>
    </dgm:pt>
    <dgm:pt modelId="{0FDE5029-4F03-47F0-B37A-FCD581E63DEC}">
      <dgm:prSet/>
      <dgm:spPr/>
      <dgm:t>
        <a:bodyPr/>
        <a:lstStyle/>
        <a:p>
          <a:r>
            <a:rPr lang="fi-FI" dirty="0"/>
            <a:t>VARAA LAPSESI VASU KESKUSTELUAIKA</a:t>
          </a:r>
          <a:endParaRPr lang="en-US" dirty="0"/>
        </a:p>
      </dgm:t>
    </dgm:pt>
    <dgm:pt modelId="{F233080B-3272-428E-9577-B22F7DF22E02}" type="parTrans" cxnId="{E583FC76-C6C7-42C5-9C57-599F8B848574}">
      <dgm:prSet/>
      <dgm:spPr/>
      <dgm:t>
        <a:bodyPr/>
        <a:lstStyle/>
        <a:p>
          <a:endParaRPr lang="en-US"/>
        </a:p>
      </dgm:t>
    </dgm:pt>
    <dgm:pt modelId="{BB035F74-7558-4B8A-A5C9-1D57592CFC0C}" type="sibTrans" cxnId="{E583FC76-C6C7-42C5-9C57-599F8B848574}">
      <dgm:prSet/>
      <dgm:spPr/>
      <dgm:t>
        <a:bodyPr/>
        <a:lstStyle/>
        <a:p>
          <a:endParaRPr lang="en-US"/>
        </a:p>
      </dgm:t>
    </dgm:pt>
    <dgm:pt modelId="{9F6B0BA7-856B-4520-9B8B-E5320AEBEA20}">
      <dgm:prSet/>
      <dgm:spPr/>
      <dgm:t>
        <a:bodyPr/>
        <a:lstStyle/>
        <a:p>
          <a:r>
            <a:rPr lang="fi-FI" dirty="0"/>
            <a:t>MUISTA ILMOITTAA HOITOAJAT AJOISSA</a:t>
          </a:r>
          <a:endParaRPr lang="en-US" dirty="0"/>
        </a:p>
      </dgm:t>
    </dgm:pt>
    <dgm:pt modelId="{05C993B9-1DDC-487A-806D-1A4F1FDE01E5}" type="parTrans" cxnId="{FE544E2B-14A8-47DB-AE23-4F1B0B83B9C2}">
      <dgm:prSet/>
      <dgm:spPr/>
      <dgm:t>
        <a:bodyPr/>
        <a:lstStyle/>
        <a:p>
          <a:endParaRPr lang="en-US"/>
        </a:p>
      </dgm:t>
    </dgm:pt>
    <dgm:pt modelId="{59C24705-7B23-45F0-B3F2-31B0E2534D5B}" type="sibTrans" cxnId="{FE544E2B-14A8-47DB-AE23-4F1B0B83B9C2}">
      <dgm:prSet/>
      <dgm:spPr/>
      <dgm:t>
        <a:bodyPr/>
        <a:lstStyle/>
        <a:p>
          <a:endParaRPr lang="en-US"/>
        </a:p>
      </dgm:t>
    </dgm:pt>
    <dgm:pt modelId="{36097473-A1D0-4B55-B6FD-E1EEC79A838E}" type="pres">
      <dgm:prSet presAssocID="{AFB5B38A-50A2-4AFA-AD7B-100B1059ADCF}" presName="linear" presStyleCnt="0">
        <dgm:presLayoutVars>
          <dgm:animLvl val="lvl"/>
          <dgm:resizeHandles val="exact"/>
        </dgm:presLayoutVars>
      </dgm:prSet>
      <dgm:spPr/>
    </dgm:pt>
    <dgm:pt modelId="{8694734A-A1FB-48DE-9980-34838953D9F4}" type="pres">
      <dgm:prSet presAssocID="{FD558E16-EDB3-4E47-B0DB-66361C3B747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A8CF4C5-3055-4D9C-80FE-AA235816E494}" type="pres">
      <dgm:prSet presAssocID="{309DC265-B0D7-4916-BCF5-F7957B5CAC2F}" presName="spacer" presStyleCnt="0"/>
      <dgm:spPr/>
    </dgm:pt>
    <dgm:pt modelId="{0263198A-9671-42B4-B9A1-287AB800BFBE}" type="pres">
      <dgm:prSet presAssocID="{C67F1C9B-C16F-4C48-B5C9-C233D5C4E64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4767FF2-1CED-414A-AB46-8FE70E6A77EF}" type="pres">
      <dgm:prSet presAssocID="{AC838AC2-197C-47EB-BB63-B322475B23F6}" presName="spacer" presStyleCnt="0"/>
      <dgm:spPr/>
    </dgm:pt>
    <dgm:pt modelId="{1779419C-89CA-4623-81F0-86E07BC7E8C5}" type="pres">
      <dgm:prSet presAssocID="{27E81569-AF36-4896-8894-FF38C0EDB19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95E9717-D4AE-46D7-A330-148CCF4ECFF0}" type="pres">
      <dgm:prSet presAssocID="{3B818950-A9CD-48DD-851A-5DFD470CA79A}" presName="spacer" presStyleCnt="0"/>
      <dgm:spPr/>
    </dgm:pt>
    <dgm:pt modelId="{3EE727BE-0045-4C87-91A1-A38DFD32D340}" type="pres">
      <dgm:prSet presAssocID="{091534C6-0D4E-4BFF-9800-2DDB97FD6BC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72F86FB-4433-4B73-9CE5-A6AA0BF9DD57}" type="pres">
      <dgm:prSet presAssocID="{FE432780-33C3-42C5-BFB3-2EBE58875E74}" presName="spacer" presStyleCnt="0"/>
      <dgm:spPr/>
    </dgm:pt>
    <dgm:pt modelId="{6EF6B552-0EB0-4296-9FCE-04A2B796DF8C}" type="pres">
      <dgm:prSet presAssocID="{5363D76C-8228-41B0-BCC4-BF09AF3F20D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4CBAC04-D0A5-4B68-942A-262390ADD6AA}" type="pres">
      <dgm:prSet presAssocID="{09D01AC8-5827-4866-8D96-47697BBE7F60}" presName="spacer" presStyleCnt="0"/>
      <dgm:spPr/>
    </dgm:pt>
    <dgm:pt modelId="{3AB925DD-6B45-433E-9D08-A47B01D37C62}" type="pres">
      <dgm:prSet presAssocID="{79CC1C0B-3793-471F-BFE1-1425634D69E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A14383A-9258-4FD5-ADAF-5B8C2733DD33}" type="pres">
      <dgm:prSet presAssocID="{EB5C225B-CA84-47CF-AED9-8D6C1C767A02}" presName="spacer" presStyleCnt="0"/>
      <dgm:spPr/>
    </dgm:pt>
    <dgm:pt modelId="{95DB972C-3746-4564-B044-E6A65EAB045E}" type="pres">
      <dgm:prSet presAssocID="{0FDE5029-4F03-47F0-B37A-FCD581E63DE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AC9D0F7-56EB-440F-BF9B-D1D130A811B9}" type="pres">
      <dgm:prSet presAssocID="{BB035F74-7558-4B8A-A5C9-1D57592CFC0C}" presName="spacer" presStyleCnt="0"/>
      <dgm:spPr/>
    </dgm:pt>
    <dgm:pt modelId="{6D7EDC5A-A514-4396-AD3F-64308FF1AAC8}" type="pres">
      <dgm:prSet presAssocID="{9F6B0BA7-856B-4520-9B8B-E5320AEBEA2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C289C05-A869-4283-AF6A-C5927DE63BB0}" srcId="{AFB5B38A-50A2-4AFA-AD7B-100B1059ADCF}" destId="{27E81569-AF36-4896-8894-FF38C0EDB19F}" srcOrd="2" destOrd="0" parTransId="{0EB2AF6A-0185-495B-8EE0-C60E46861B7B}" sibTransId="{3B818950-A9CD-48DD-851A-5DFD470CA79A}"/>
    <dgm:cxn modelId="{5366290C-964F-4600-A860-F364D8444D51}" type="presOf" srcId="{FD558E16-EDB3-4E47-B0DB-66361C3B747A}" destId="{8694734A-A1FB-48DE-9980-34838953D9F4}" srcOrd="0" destOrd="0" presId="urn:microsoft.com/office/officeart/2005/8/layout/vList2"/>
    <dgm:cxn modelId="{09F89C18-8980-409B-B785-26CFA77B178C}" type="presOf" srcId="{C67F1C9B-C16F-4C48-B5C9-C233D5C4E64D}" destId="{0263198A-9671-42B4-B9A1-287AB800BFBE}" srcOrd="0" destOrd="0" presId="urn:microsoft.com/office/officeart/2005/8/layout/vList2"/>
    <dgm:cxn modelId="{FE544E2B-14A8-47DB-AE23-4F1B0B83B9C2}" srcId="{AFB5B38A-50A2-4AFA-AD7B-100B1059ADCF}" destId="{9F6B0BA7-856B-4520-9B8B-E5320AEBEA20}" srcOrd="7" destOrd="0" parTransId="{05C993B9-1DDC-487A-806D-1A4F1FDE01E5}" sibTransId="{59C24705-7B23-45F0-B3F2-31B0E2534D5B}"/>
    <dgm:cxn modelId="{D2799C2F-8A55-4114-B9DD-DFDC670F72C6}" type="presOf" srcId="{0FDE5029-4F03-47F0-B37A-FCD581E63DEC}" destId="{95DB972C-3746-4564-B044-E6A65EAB045E}" srcOrd="0" destOrd="0" presId="urn:microsoft.com/office/officeart/2005/8/layout/vList2"/>
    <dgm:cxn modelId="{35472449-CBBA-47D4-BE7E-281C4D950E2E}" srcId="{AFB5B38A-50A2-4AFA-AD7B-100B1059ADCF}" destId="{5363D76C-8228-41B0-BCC4-BF09AF3F20D3}" srcOrd="4" destOrd="0" parTransId="{4DE82190-8DAF-4667-94EB-B686120245B2}" sibTransId="{09D01AC8-5827-4866-8D96-47697BBE7F60}"/>
    <dgm:cxn modelId="{3CB89B4A-29DC-478B-BDEE-439A430943EA}" type="presOf" srcId="{9F6B0BA7-856B-4520-9B8B-E5320AEBEA20}" destId="{6D7EDC5A-A514-4396-AD3F-64308FF1AAC8}" srcOrd="0" destOrd="0" presId="urn:microsoft.com/office/officeart/2005/8/layout/vList2"/>
    <dgm:cxn modelId="{E583FC76-C6C7-42C5-9C57-599F8B848574}" srcId="{AFB5B38A-50A2-4AFA-AD7B-100B1059ADCF}" destId="{0FDE5029-4F03-47F0-B37A-FCD581E63DEC}" srcOrd="6" destOrd="0" parTransId="{F233080B-3272-428E-9577-B22F7DF22E02}" sibTransId="{BB035F74-7558-4B8A-A5C9-1D57592CFC0C}"/>
    <dgm:cxn modelId="{9DEA3CA0-A252-4D56-937C-3E04D5EF2F3C}" type="presOf" srcId="{091534C6-0D4E-4BFF-9800-2DDB97FD6BC4}" destId="{3EE727BE-0045-4C87-91A1-A38DFD32D340}" srcOrd="0" destOrd="0" presId="urn:microsoft.com/office/officeart/2005/8/layout/vList2"/>
    <dgm:cxn modelId="{DFB7DAA1-0C94-4DDE-B7B5-668324DC9941}" srcId="{AFB5B38A-50A2-4AFA-AD7B-100B1059ADCF}" destId="{FD558E16-EDB3-4E47-B0DB-66361C3B747A}" srcOrd="0" destOrd="0" parTransId="{1AD3897A-2B5E-43C8-8545-DE19438AA124}" sibTransId="{309DC265-B0D7-4916-BCF5-F7957B5CAC2F}"/>
    <dgm:cxn modelId="{A31DECAA-3240-4E8E-A1C4-FF828F266EE3}" type="presOf" srcId="{27E81569-AF36-4896-8894-FF38C0EDB19F}" destId="{1779419C-89CA-4623-81F0-86E07BC7E8C5}" srcOrd="0" destOrd="0" presId="urn:microsoft.com/office/officeart/2005/8/layout/vList2"/>
    <dgm:cxn modelId="{FC4253B3-DCFF-4106-B5D7-285792786C6C}" type="presOf" srcId="{AFB5B38A-50A2-4AFA-AD7B-100B1059ADCF}" destId="{36097473-A1D0-4B55-B6FD-E1EEC79A838E}" srcOrd="0" destOrd="0" presId="urn:microsoft.com/office/officeart/2005/8/layout/vList2"/>
    <dgm:cxn modelId="{95951EC4-CE2B-462D-B6DF-C625C17FE094}" srcId="{AFB5B38A-50A2-4AFA-AD7B-100B1059ADCF}" destId="{79CC1C0B-3793-471F-BFE1-1425634D69E8}" srcOrd="5" destOrd="0" parTransId="{07AB5093-B2FC-4D38-A992-E86545957A2C}" sibTransId="{EB5C225B-CA84-47CF-AED9-8D6C1C767A02}"/>
    <dgm:cxn modelId="{AFB81BCB-6E03-4448-8CD7-7D114CA5D19F}" type="presOf" srcId="{79CC1C0B-3793-471F-BFE1-1425634D69E8}" destId="{3AB925DD-6B45-433E-9D08-A47B01D37C62}" srcOrd="0" destOrd="0" presId="urn:microsoft.com/office/officeart/2005/8/layout/vList2"/>
    <dgm:cxn modelId="{B41D2ED6-7940-46D5-AFA0-AF86779F35F0}" srcId="{AFB5B38A-50A2-4AFA-AD7B-100B1059ADCF}" destId="{091534C6-0D4E-4BFF-9800-2DDB97FD6BC4}" srcOrd="3" destOrd="0" parTransId="{BD882056-337A-402B-BEAE-FB7DF9455751}" sibTransId="{FE432780-33C3-42C5-BFB3-2EBE58875E74}"/>
    <dgm:cxn modelId="{5B8C95DB-4A51-4537-B383-ADDDF1D2032E}" type="presOf" srcId="{5363D76C-8228-41B0-BCC4-BF09AF3F20D3}" destId="{6EF6B552-0EB0-4296-9FCE-04A2B796DF8C}" srcOrd="0" destOrd="0" presId="urn:microsoft.com/office/officeart/2005/8/layout/vList2"/>
    <dgm:cxn modelId="{A044BDFF-533C-4866-8275-399A0B4ECBBF}" srcId="{AFB5B38A-50A2-4AFA-AD7B-100B1059ADCF}" destId="{C67F1C9B-C16F-4C48-B5C9-C233D5C4E64D}" srcOrd="1" destOrd="0" parTransId="{968904D8-4F99-4C05-85B3-AD8A7B54014C}" sibTransId="{AC838AC2-197C-47EB-BB63-B322475B23F6}"/>
    <dgm:cxn modelId="{9D39B160-3D8A-43BA-94A9-9D2920080BD4}" type="presParOf" srcId="{36097473-A1D0-4B55-B6FD-E1EEC79A838E}" destId="{8694734A-A1FB-48DE-9980-34838953D9F4}" srcOrd="0" destOrd="0" presId="urn:microsoft.com/office/officeart/2005/8/layout/vList2"/>
    <dgm:cxn modelId="{179F2145-25F7-486D-AB59-DAFFEC2CBC59}" type="presParOf" srcId="{36097473-A1D0-4B55-B6FD-E1EEC79A838E}" destId="{7A8CF4C5-3055-4D9C-80FE-AA235816E494}" srcOrd="1" destOrd="0" presId="urn:microsoft.com/office/officeart/2005/8/layout/vList2"/>
    <dgm:cxn modelId="{4B5087DE-8722-4A7E-ADA8-E8B4488D9530}" type="presParOf" srcId="{36097473-A1D0-4B55-B6FD-E1EEC79A838E}" destId="{0263198A-9671-42B4-B9A1-287AB800BFBE}" srcOrd="2" destOrd="0" presId="urn:microsoft.com/office/officeart/2005/8/layout/vList2"/>
    <dgm:cxn modelId="{0FBEC776-90FB-4EB2-A4FC-C9D4C8C3CEC7}" type="presParOf" srcId="{36097473-A1D0-4B55-B6FD-E1EEC79A838E}" destId="{F4767FF2-1CED-414A-AB46-8FE70E6A77EF}" srcOrd="3" destOrd="0" presId="urn:microsoft.com/office/officeart/2005/8/layout/vList2"/>
    <dgm:cxn modelId="{73F83A3A-A577-42FF-9749-0E0BF30BFE76}" type="presParOf" srcId="{36097473-A1D0-4B55-B6FD-E1EEC79A838E}" destId="{1779419C-89CA-4623-81F0-86E07BC7E8C5}" srcOrd="4" destOrd="0" presId="urn:microsoft.com/office/officeart/2005/8/layout/vList2"/>
    <dgm:cxn modelId="{08A1EE33-98EC-48BD-8F02-D61CBB63971F}" type="presParOf" srcId="{36097473-A1D0-4B55-B6FD-E1EEC79A838E}" destId="{B95E9717-D4AE-46D7-A330-148CCF4ECFF0}" srcOrd="5" destOrd="0" presId="urn:microsoft.com/office/officeart/2005/8/layout/vList2"/>
    <dgm:cxn modelId="{B99CF1BB-0C97-4419-834E-A5246CBE1958}" type="presParOf" srcId="{36097473-A1D0-4B55-B6FD-E1EEC79A838E}" destId="{3EE727BE-0045-4C87-91A1-A38DFD32D340}" srcOrd="6" destOrd="0" presId="urn:microsoft.com/office/officeart/2005/8/layout/vList2"/>
    <dgm:cxn modelId="{EF3779BC-DC72-467E-A802-65F73014BD8A}" type="presParOf" srcId="{36097473-A1D0-4B55-B6FD-E1EEC79A838E}" destId="{572F86FB-4433-4B73-9CE5-A6AA0BF9DD57}" srcOrd="7" destOrd="0" presId="urn:microsoft.com/office/officeart/2005/8/layout/vList2"/>
    <dgm:cxn modelId="{43F5A6B9-2390-42E6-8308-F34B685E9097}" type="presParOf" srcId="{36097473-A1D0-4B55-B6FD-E1EEC79A838E}" destId="{6EF6B552-0EB0-4296-9FCE-04A2B796DF8C}" srcOrd="8" destOrd="0" presId="urn:microsoft.com/office/officeart/2005/8/layout/vList2"/>
    <dgm:cxn modelId="{70206E93-6949-4A46-8B12-20A8D8DBC95D}" type="presParOf" srcId="{36097473-A1D0-4B55-B6FD-E1EEC79A838E}" destId="{44CBAC04-D0A5-4B68-942A-262390ADD6AA}" srcOrd="9" destOrd="0" presId="urn:microsoft.com/office/officeart/2005/8/layout/vList2"/>
    <dgm:cxn modelId="{E4215BD2-6C83-490B-B591-A31374F53FE7}" type="presParOf" srcId="{36097473-A1D0-4B55-B6FD-E1EEC79A838E}" destId="{3AB925DD-6B45-433E-9D08-A47B01D37C62}" srcOrd="10" destOrd="0" presId="urn:microsoft.com/office/officeart/2005/8/layout/vList2"/>
    <dgm:cxn modelId="{0E736E7F-C529-473B-B063-FBC2E10BAC11}" type="presParOf" srcId="{36097473-A1D0-4B55-B6FD-E1EEC79A838E}" destId="{6A14383A-9258-4FD5-ADAF-5B8C2733DD33}" srcOrd="11" destOrd="0" presId="urn:microsoft.com/office/officeart/2005/8/layout/vList2"/>
    <dgm:cxn modelId="{09C0AD13-38AF-407A-88F1-59CD77228472}" type="presParOf" srcId="{36097473-A1D0-4B55-B6FD-E1EEC79A838E}" destId="{95DB972C-3746-4564-B044-E6A65EAB045E}" srcOrd="12" destOrd="0" presId="urn:microsoft.com/office/officeart/2005/8/layout/vList2"/>
    <dgm:cxn modelId="{E35E8432-22C0-4962-A762-4C06D0FA520D}" type="presParOf" srcId="{36097473-A1D0-4B55-B6FD-E1EEC79A838E}" destId="{6AC9D0F7-56EB-440F-BF9B-D1D130A811B9}" srcOrd="13" destOrd="0" presId="urn:microsoft.com/office/officeart/2005/8/layout/vList2"/>
    <dgm:cxn modelId="{B0C47923-2FF9-481F-A390-5CA50A0FDBAA}" type="presParOf" srcId="{36097473-A1D0-4B55-B6FD-E1EEC79A838E}" destId="{6D7EDC5A-A514-4396-AD3F-64308FF1AAC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6FEA3-4CA6-4051-8B6C-F6F9141A0D7D}">
      <dsp:nvSpPr>
        <dsp:cNvPr id="0" name=""/>
        <dsp:cNvSpPr/>
      </dsp:nvSpPr>
      <dsp:spPr>
        <a:xfrm>
          <a:off x="2878748" y="783804"/>
          <a:ext cx="6027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79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4309" y="826357"/>
        <a:ext cx="31669" cy="6333"/>
      </dsp:txXfrm>
    </dsp:sp>
    <dsp:sp modelId="{1585022E-B5EA-4F87-A28B-F44B5FD83A8D}">
      <dsp:nvSpPr>
        <dsp:cNvPr id="0" name=""/>
        <dsp:cNvSpPr/>
      </dsp:nvSpPr>
      <dsp:spPr>
        <a:xfrm>
          <a:off x="126672" y="3361"/>
          <a:ext cx="2753876" cy="16523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/>
            <a:t>Toivakassa keskitytään tunne- ja vuorovaikutustaitoihin</a:t>
          </a:r>
          <a:endParaRPr lang="en-US" sz="1400" b="0" kern="1200"/>
        </a:p>
      </dsp:txBody>
      <dsp:txXfrm>
        <a:off x="126672" y="3361"/>
        <a:ext cx="2753876" cy="1652325"/>
      </dsp:txXfrm>
    </dsp:sp>
    <dsp:sp modelId="{FC812B1D-42CD-4F69-83D7-61704D7D9306}">
      <dsp:nvSpPr>
        <dsp:cNvPr id="0" name=""/>
        <dsp:cNvSpPr/>
      </dsp:nvSpPr>
      <dsp:spPr>
        <a:xfrm>
          <a:off x="1503610" y="1653887"/>
          <a:ext cx="3387268" cy="602791"/>
        </a:xfrm>
        <a:custGeom>
          <a:avLst/>
          <a:gdLst/>
          <a:ahLst/>
          <a:cxnLst/>
          <a:rect l="0" t="0" r="0" b="0"/>
          <a:pathLst>
            <a:path>
              <a:moveTo>
                <a:pt x="3387268" y="0"/>
              </a:moveTo>
              <a:lnTo>
                <a:pt x="3387268" y="318495"/>
              </a:lnTo>
              <a:lnTo>
                <a:pt x="0" y="318495"/>
              </a:lnTo>
              <a:lnTo>
                <a:pt x="0" y="602791"/>
              </a:lnTo>
            </a:path>
          </a:pathLst>
        </a:custGeom>
        <a:noFill/>
        <a:ln w="12700" cap="flat" cmpd="sng" algn="ctr">
          <a:solidFill>
            <a:schemeClr val="accent5">
              <a:hueOff val="-4290179"/>
              <a:satOff val="5746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1095" y="1952116"/>
        <a:ext cx="172298" cy="6333"/>
      </dsp:txXfrm>
    </dsp:sp>
    <dsp:sp modelId="{DD28D674-6193-4E7B-9C29-F940829B4ACD}">
      <dsp:nvSpPr>
        <dsp:cNvPr id="0" name=""/>
        <dsp:cNvSpPr/>
      </dsp:nvSpPr>
      <dsp:spPr>
        <a:xfrm>
          <a:off x="3513940" y="3361"/>
          <a:ext cx="2753876" cy="1652325"/>
        </a:xfrm>
        <a:prstGeom prst="rect">
          <a:avLst/>
        </a:prstGeom>
        <a:solidFill>
          <a:schemeClr val="accent5">
            <a:hueOff val="-3432143"/>
            <a:satOff val="4597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Henkilöstö on sitoutunut erityisesti kiinnittämään huomiotaan arvostavaan ja kunnioittavaan vuorovaikutukseen niin lasten tai aikuistenkin kanssa. </a:t>
          </a:r>
          <a:endParaRPr lang="en-US" sz="1400" kern="1200"/>
        </a:p>
      </dsp:txBody>
      <dsp:txXfrm>
        <a:off x="3513940" y="3361"/>
        <a:ext cx="2753876" cy="1652325"/>
      </dsp:txXfrm>
    </dsp:sp>
    <dsp:sp modelId="{2D895D39-8A52-46C8-A907-F126F5697FF7}">
      <dsp:nvSpPr>
        <dsp:cNvPr id="0" name=""/>
        <dsp:cNvSpPr/>
      </dsp:nvSpPr>
      <dsp:spPr>
        <a:xfrm>
          <a:off x="2878748" y="3069522"/>
          <a:ext cx="6027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791" y="45720"/>
              </a:lnTo>
            </a:path>
          </a:pathLst>
        </a:custGeom>
        <a:noFill/>
        <a:ln w="12700" cap="flat" cmpd="sng" algn="ctr">
          <a:solidFill>
            <a:schemeClr val="accent5">
              <a:hueOff val="-8580357"/>
              <a:satOff val="11491"/>
              <a:lumOff val="78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4309" y="3112075"/>
        <a:ext cx="31669" cy="6333"/>
      </dsp:txXfrm>
    </dsp:sp>
    <dsp:sp modelId="{0A29C84E-B8F1-4819-BA2D-161661E73E78}">
      <dsp:nvSpPr>
        <dsp:cNvPr id="0" name=""/>
        <dsp:cNvSpPr/>
      </dsp:nvSpPr>
      <dsp:spPr>
        <a:xfrm>
          <a:off x="126672" y="2289079"/>
          <a:ext cx="2753876" cy="1652325"/>
        </a:xfrm>
        <a:prstGeom prst="rect">
          <a:avLst/>
        </a:prstGeom>
        <a:solidFill>
          <a:schemeClr val="accent5">
            <a:hueOff val="-6864286"/>
            <a:satOff val="9193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Lisäksi avoin ja rehellinen kommunikaatio henkilökunnan ja vanhempien välillä vahvistaa  turvallisuuden tunnetta.</a:t>
          </a:r>
          <a:endParaRPr lang="en-US" sz="1400" kern="1200"/>
        </a:p>
      </dsp:txBody>
      <dsp:txXfrm>
        <a:off x="126672" y="2289079"/>
        <a:ext cx="2753876" cy="1652325"/>
      </dsp:txXfrm>
    </dsp:sp>
    <dsp:sp modelId="{40ABFF74-9A91-4675-9AB8-783041E99E87}">
      <dsp:nvSpPr>
        <dsp:cNvPr id="0" name=""/>
        <dsp:cNvSpPr/>
      </dsp:nvSpPr>
      <dsp:spPr>
        <a:xfrm>
          <a:off x="1503610" y="3939605"/>
          <a:ext cx="3387268" cy="602791"/>
        </a:xfrm>
        <a:custGeom>
          <a:avLst/>
          <a:gdLst/>
          <a:ahLst/>
          <a:cxnLst/>
          <a:rect l="0" t="0" r="0" b="0"/>
          <a:pathLst>
            <a:path>
              <a:moveTo>
                <a:pt x="3387268" y="0"/>
              </a:moveTo>
              <a:lnTo>
                <a:pt x="3387268" y="318495"/>
              </a:lnTo>
              <a:lnTo>
                <a:pt x="0" y="318495"/>
              </a:lnTo>
              <a:lnTo>
                <a:pt x="0" y="602791"/>
              </a:lnTo>
            </a:path>
          </a:pathLst>
        </a:custGeom>
        <a:noFill/>
        <a:ln w="12700" cap="flat" cmpd="sng" algn="ctr">
          <a:solidFill>
            <a:schemeClr val="accent5">
              <a:hueOff val="-12870536"/>
              <a:satOff val="17237"/>
              <a:lumOff val="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1095" y="4237834"/>
        <a:ext cx="172298" cy="6333"/>
      </dsp:txXfrm>
    </dsp:sp>
    <dsp:sp modelId="{694F2CC1-A108-45DD-AB4D-34FE42A3A596}">
      <dsp:nvSpPr>
        <dsp:cNvPr id="0" name=""/>
        <dsp:cNvSpPr/>
      </dsp:nvSpPr>
      <dsp:spPr>
        <a:xfrm>
          <a:off x="3513940" y="2289079"/>
          <a:ext cx="2753876" cy="1652325"/>
        </a:xfrm>
        <a:prstGeom prst="rect">
          <a:avLst/>
        </a:prstGeom>
        <a:solidFill>
          <a:schemeClr val="accent5">
            <a:hueOff val="-10296429"/>
            <a:satOff val="13790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Varhaiskasvatuksessa on laadittu erikseen kiusaamisen ehkäisyn ja puuttumisen suunnitelma; </a:t>
          </a:r>
          <a:endParaRPr lang="en-US" sz="1400" kern="1200"/>
        </a:p>
      </dsp:txBody>
      <dsp:txXfrm>
        <a:off x="3513940" y="2289079"/>
        <a:ext cx="2753876" cy="1652325"/>
      </dsp:txXfrm>
    </dsp:sp>
    <dsp:sp modelId="{2028F1BD-1ECE-4F27-BC85-B593A1702D5B}">
      <dsp:nvSpPr>
        <dsp:cNvPr id="0" name=""/>
        <dsp:cNvSpPr/>
      </dsp:nvSpPr>
      <dsp:spPr>
        <a:xfrm>
          <a:off x="2878748" y="5355240"/>
          <a:ext cx="6027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791" y="45720"/>
              </a:lnTo>
            </a:path>
          </a:pathLst>
        </a:custGeom>
        <a:noFill/>
        <a:ln w="12700" cap="flat" cmpd="sng" algn="ctr">
          <a:solidFill>
            <a:schemeClr val="accent5">
              <a:hueOff val="-17160714"/>
              <a:satOff val="22983"/>
              <a:lumOff val="15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4309" y="5397793"/>
        <a:ext cx="31669" cy="6333"/>
      </dsp:txXfrm>
    </dsp:sp>
    <dsp:sp modelId="{AEA03BA3-4ACE-42F6-ACF8-1488878534CB}">
      <dsp:nvSpPr>
        <dsp:cNvPr id="0" name=""/>
        <dsp:cNvSpPr/>
      </dsp:nvSpPr>
      <dsp:spPr>
        <a:xfrm>
          <a:off x="126672" y="4574797"/>
          <a:ext cx="2753876" cy="1652325"/>
        </a:xfrm>
        <a:prstGeom prst="rect">
          <a:avLst/>
        </a:prstGeom>
        <a:solidFill>
          <a:schemeClr val="accent5">
            <a:hueOff val="-13728571"/>
            <a:satOff val="18386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tavoitteena on, </a:t>
          </a:r>
          <a:r>
            <a:rPr lang="fi-FI" sz="1400" b="1" kern="1200"/>
            <a:t>ettei varhaiskasvatuksessa esiinny kiusaamista.</a:t>
          </a:r>
          <a:r>
            <a:rPr lang="fi-FI" sz="1400" kern="1200"/>
            <a:t> (kts. kunnan  nettisivuilta)</a:t>
          </a:r>
          <a:endParaRPr lang="en-US" sz="1400" kern="1200"/>
        </a:p>
      </dsp:txBody>
      <dsp:txXfrm>
        <a:off x="126672" y="4574797"/>
        <a:ext cx="2753876" cy="1652325"/>
      </dsp:txXfrm>
    </dsp:sp>
    <dsp:sp modelId="{E2695984-F0F4-4411-9538-0ED9EDEE2295}">
      <dsp:nvSpPr>
        <dsp:cNvPr id="0" name=""/>
        <dsp:cNvSpPr/>
      </dsp:nvSpPr>
      <dsp:spPr>
        <a:xfrm>
          <a:off x="3513940" y="4574797"/>
          <a:ext cx="2753876" cy="1652325"/>
        </a:xfrm>
        <a:prstGeom prst="rect">
          <a:avLst/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2" tIns="141646" rIns="134942" bIns="14164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Toivakassa painotetaan yhteisöllisyyteen. Kaikki lapset ovat tasa-arvoisia ja yhdenvertaisia, heidän moninaisuuttaan arvostetaan ja toiminnassa mahdollistetaan lasten osallisuus. </a:t>
          </a:r>
          <a:endParaRPr lang="en-US" sz="1400" kern="1200"/>
        </a:p>
      </dsp:txBody>
      <dsp:txXfrm>
        <a:off x="3513940" y="4574797"/>
        <a:ext cx="2753876" cy="165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6B364-D493-47FF-B7B4-480008B0E2F1}">
      <dsp:nvSpPr>
        <dsp:cNvPr id="0" name=""/>
        <dsp:cNvSpPr/>
      </dsp:nvSpPr>
      <dsp:spPr>
        <a:xfrm>
          <a:off x="0" y="352874"/>
          <a:ext cx="2675750" cy="1605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HOIVA </a:t>
          </a:r>
          <a:r>
            <a:rPr lang="fi-FI" sz="2400" kern="1200"/>
            <a:t>ja </a:t>
          </a:r>
          <a:r>
            <a:rPr lang="fi-FI" sz="2400" b="1" kern="1200"/>
            <a:t>HUOLENPITO</a:t>
          </a:r>
          <a:endParaRPr lang="en-US" sz="2400" kern="1200"/>
        </a:p>
      </dsp:txBody>
      <dsp:txXfrm>
        <a:off x="0" y="352874"/>
        <a:ext cx="2675750" cy="1605450"/>
      </dsp:txXfrm>
    </dsp:sp>
    <dsp:sp modelId="{1338D40B-EBA4-4014-AB7F-9C8F84A26F95}">
      <dsp:nvSpPr>
        <dsp:cNvPr id="0" name=""/>
        <dsp:cNvSpPr/>
      </dsp:nvSpPr>
      <dsp:spPr>
        <a:xfrm>
          <a:off x="2943325" y="352874"/>
          <a:ext cx="2675750" cy="1605450"/>
        </a:xfrm>
        <a:prstGeom prst="rect">
          <a:avLst/>
        </a:prstGeom>
        <a:solidFill>
          <a:schemeClr val="accent5">
            <a:hueOff val="-2451531"/>
            <a:satOff val="3283"/>
            <a:lumOff val="2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>
              <a:latin typeface="Aptos Display" panose="02110004020202020204"/>
            </a:rPr>
            <a:t>sylihetket</a:t>
          </a:r>
          <a:endParaRPr lang="en-US" sz="2400" kern="1200"/>
        </a:p>
      </dsp:txBody>
      <dsp:txXfrm>
        <a:off x="2943325" y="352874"/>
        <a:ext cx="2675750" cy="1605450"/>
      </dsp:txXfrm>
    </dsp:sp>
    <dsp:sp modelId="{BAAC8EFF-45BC-455E-B2F0-90A7032DF3D4}">
      <dsp:nvSpPr>
        <dsp:cNvPr id="0" name=""/>
        <dsp:cNvSpPr/>
      </dsp:nvSpPr>
      <dsp:spPr>
        <a:xfrm>
          <a:off x="5886650" y="352874"/>
          <a:ext cx="2675750" cy="1605450"/>
        </a:xfrm>
        <a:prstGeom prst="rect">
          <a:avLst/>
        </a:prstGeom>
        <a:solidFill>
          <a:schemeClr val="accent5">
            <a:hueOff val="-4903061"/>
            <a:satOff val="6567"/>
            <a:lumOff val="4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ristiriitatilanteet</a:t>
          </a:r>
          <a:endParaRPr lang="en-US" sz="2400" kern="1200"/>
        </a:p>
      </dsp:txBody>
      <dsp:txXfrm>
        <a:off x="5886650" y="352874"/>
        <a:ext cx="2675750" cy="1605450"/>
      </dsp:txXfrm>
    </dsp:sp>
    <dsp:sp modelId="{CD4F5909-6ED4-4D35-B837-EFDC3F41C31E}">
      <dsp:nvSpPr>
        <dsp:cNvPr id="0" name=""/>
        <dsp:cNvSpPr/>
      </dsp:nvSpPr>
      <dsp:spPr>
        <a:xfrm>
          <a:off x="0" y="2225899"/>
          <a:ext cx="2675750" cy="1605450"/>
        </a:xfrm>
        <a:prstGeom prst="rect">
          <a:avLst/>
        </a:prstGeom>
        <a:solidFill>
          <a:schemeClr val="accent5">
            <a:hueOff val="-7354592"/>
            <a:satOff val="9850"/>
            <a:lumOff val="6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lapsen pahan mielen lieventäminen</a:t>
          </a:r>
          <a:endParaRPr lang="en-US" sz="2400" kern="1200"/>
        </a:p>
      </dsp:txBody>
      <dsp:txXfrm>
        <a:off x="0" y="2225899"/>
        <a:ext cx="2675750" cy="1605450"/>
      </dsp:txXfrm>
    </dsp:sp>
    <dsp:sp modelId="{E92FE7A9-5B53-46A4-9BBC-9DF197186C00}">
      <dsp:nvSpPr>
        <dsp:cNvPr id="0" name=""/>
        <dsp:cNvSpPr/>
      </dsp:nvSpPr>
      <dsp:spPr>
        <a:xfrm>
          <a:off x="2943325" y="2225899"/>
          <a:ext cx="2675750" cy="1605450"/>
        </a:xfrm>
        <a:prstGeom prst="rect">
          <a:avLst/>
        </a:prstGeom>
        <a:solidFill>
          <a:schemeClr val="accent5">
            <a:hueOff val="-9806123"/>
            <a:satOff val="13133"/>
            <a:lumOff val="89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lohdutustilanteet </a:t>
          </a:r>
          <a:endParaRPr lang="en-US" sz="2400" kern="1200"/>
        </a:p>
      </dsp:txBody>
      <dsp:txXfrm>
        <a:off x="2943325" y="2225899"/>
        <a:ext cx="2675750" cy="1605450"/>
      </dsp:txXfrm>
    </dsp:sp>
    <dsp:sp modelId="{39F35758-106C-438C-8F9F-22C3E2B014D3}">
      <dsp:nvSpPr>
        <dsp:cNvPr id="0" name=""/>
        <dsp:cNvSpPr/>
      </dsp:nvSpPr>
      <dsp:spPr>
        <a:xfrm>
          <a:off x="5886650" y="2225899"/>
          <a:ext cx="2675750" cy="1605450"/>
        </a:xfrm>
        <a:prstGeom prst="rect">
          <a:avLst/>
        </a:prstGeom>
        <a:solidFill>
          <a:schemeClr val="accent5">
            <a:hueOff val="-12257653"/>
            <a:satOff val="16416"/>
            <a:lumOff val="112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lapsen aito kuuleminen</a:t>
          </a:r>
          <a:endParaRPr lang="en-US" sz="2400" kern="1200"/>
        </a:p>
      </dsp:txBody>
      <dsp:txXfrm>
        <a:off x="5886650" y="2225899"/>
        <a:ext cx="2675750" cy="1605450"/>
      </dsp:txXfrm>
    </dsp:sp>
    <dsp:sp modelId="{E5DBBD8B-4110-4E57-8EB0-E17B1575AF32}">
      <dsp:nvSpPr>
        <dsp:cNvPr id="0" name=""/>
        <dsp:cNvSpPr/>
      </dsp:nvSpPr>
      <dsp:spPr>
        <a:xfrm>
          <a:off x="1471662" y="4098925"/>
          <a:ext cx="2675750" cy="1605450"/>
        </a:xfrm>
        <a:prstGeom prst="rect">
          <a:avLst/>
        </a:prstGeom>
        <a:solidFill>
          <a:schemeClr val="accent5">
            <a:hueOff val="-14709184"/>
            <a:satOff val="19700"/>
            <a:lumOff val="134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läsnäolo</a:t>
          </a:r>
          <a:endParaRPr lang="en-US" sz="2400" kern="1200"/>
        </a:p>
      </dsp:txBody>
      <dsp:txXfrm>
        <a:off x="1471662" y="4098925"/>
        <a:ext cx="2675750" cy="1605450"/>
      </dsp:txXfrm>
    </dsp:sp>
    <dsp:sp modelId="{77BC6C2F-E164-4EAF-A839-EBF783A6524E}">
      <dsp:nvSpPr>
        <dsp:cNvPr id="0" name=""/>
        <dsp:cNvSpPr/>
      </dsp:nvSpPr>
      <dsp:spPr>
        <a:xfrm>
          <a:off x="4414988" y="4098925"/>
          <a:ext cx="2675750" cy="1605450"/>
        </a:xfrm>
        <a:prstGeom prst="rect">
          <a:avLst/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sekä tiivis yhteistyö huoltajien kanssa</a:t>
          </a:r>
          <a:endParaRPr lang="en-US" sz="2400" kern="1200"/>
        </a:p>
      </dsp:txBody>
      <dsp:txXfrm>
        <a:off x="4414988" y="4098925"/>
        <a:ext cx="2675750" cy="1605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0E67-0E8C-4570-8D4A-293CB3C8EBF2}">
      <dsp:nvSpPr>
        <dsp:cNvPr id="0" name=""/>
        <dsp:cNvSpPr/>
      </dsp:nvSpPr>
      <dsp:spPr>
        <a:xfrm>
          <a:off x="503229" y="5051"/>
          <a:ext cx="3345332" cy="2007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kern="1200"/>
            <a:t>AVOIN ja MYÖNTEINEN ILMAPIIRI</a:t>
          </a:r>
          <a:r>
            <a:rPr lang="fi-FI" sz="2100" kern="1200">
              <a:latin typeface="Aptos Display" panose="02110004020202020204"/>
            </a:rPr>
            <a:t> </a:t>
          </a:r>
          <a:endParaRPr lang="en-US" sz="2100" kern="1200">
            <a:latin typeface="Aptos Display" panose="02110004020202020204"/>
          </a:endParaRPr>
        </a:p>
      </dsp:txBody>
      <dsp:txXfrm>
        <a:off x="503229" y="5051"/>
        <a:ext cx="3345332" cy="2007199"/>
      </dsp:txXfrm>
    </dsp:sp>
    <dsp:sp modelId="{3EEC4D5D-0C1A-40D9-8C6E-95BC0D0F8895}">
      <dsp:nvSpPr>
        <dsp:cNvPr id="0" name=""/>
        <dsp:cNvSpPr/>
      </dsp:nvSpPr>
      <dsp:spPr>
        <a:xfrm>
          <a:off x="4183095" y="5051"/>
          <a:ext cx="3345332" cy="2007199"/>
        </a:xfrm>
        <a:prstGeom prst="rect">
          <a:avLst/>
        </a:prstGeom>
        <a:solidFill>
          <a:schemeClr val="accent5">
            <a:hueOff val="-2860119"/>
            <a:satOff val="3830"/>
            <a:lumOff val="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Aptos Display" panose="02110004020202020204"/>
            </a:rPr>
            <a:t> </a:t>
          </a:r>
          <a:r>
            <a:rPr lang="fi-FI" sz="2100" kern="1200"/>
            <a:t>perheiden ja lasten </a:t>
          </a:r>
          <a:r>
            <a:rPr lang="fi-FI" sz="2100" kern="1200">
              <a:latin typeface="Aptos Display" panose="02110004020202020204"/>
            </a:rPr>
            <a:t>kuunteleminen</a:t>
          </a:r>
          <a:r>
            <a:rPr lang="fi-FI" sz="2100" kern="1200"/>
            <a:t> sekä mielipiteiden </a:t>
          </a:r>
          <a:r>
            <a:rPr lang="fi-FI" sz="2100" kern="1200">
              <a:latin typeface="Aptos Display" panose="02110004020202020204"/>
            </a:rPr>
            <a:t>kunnioittaminen</a:t>
          </a:r>
          <a:r>
            <a:rPr lang="fi-FI" sz="2100" kern="1200"/>
            <a:t> </a:t>
          </a:r>
          <a:r>
            <a:rPr lang="fi-FI" sz="2100" kern="1200">
              <a:latin typeface="Aptos Display" panose="02110004020202020204"/>
            </a:rPr>
            <a:t>ja  arvostaminen</a:t>
          </a:r>
          <a:endParaRPr lang="fi-FI" sz="2100" kern="1200"/>
        </a:p>
      </dsp:txBody>
      <dsp:txXfrm>
        <a:off x="4183095" y="5051"/>
        <a:ext cx="3345332" cy="2007199"/>
      </dsp:txXfrm>
    </dsp:sp>
    <dsp:sp modelId="{DA79E1AF-5138-4F1A-BCC6-06A2D1787D0A}">
      <dsp:nvSpPr>
        <dsp:cNvPr id="0" name=""/>
        <dsp:cNvSpPr/>
      </dsp:nvSpPr>
      <dsp:spPr>
        <a:xfrm>
          <a:off x="7862960" y="5051"/>
          <a:ext cx="3345332" cy="2007199"/>
        </a:xfrm>
        <a:prstGeom prst="rect">
          <a:avLst/>
        </a:prstGeom>
        <a:solidFill>
          <a:schemeClr val="accent5">
            <a:hueOff val="-5720238"/>
            <a:satOff val="7661"/>
            <a:lumOff val="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Aptos Display" panose="02110004020202020204"/>
            </a:rPr>
            <a:t>dialogin</a:t>
          </a:r>
          <a:r>
            <a:rPr lang="fi-FI" sz="2100" kern="1200"/>
            <a:t> tulee olla avointa ja rehellistä </a:t>
          </a:r>
          <a:endParaRPr lang="en-US" sz="2100" kern="1200"/>
        </a:p>
      </dsp:txBody>
      <dsp:txXfrm>
        <a:off x="7862960" y="5051"/>
        <a:ext cx="3345332" cy="2007199"/>
      </dsp:txXfrm>
    </dsp:sp>
    <dsp:sp modelId="{B910382C-7A9D-4099-95C7-31FEA082B6F1}">
      <dsp:nvSpPr>
        <dsp:cNvPr id="0" name=""/>
        <dsp:cNvSpPr/>
      </dsp:nvSpPr>
      <dsp:spPr>
        <a:xfrm>
          <a:off x="503229" y="2346783"/>
          <a:ext cx="3345332" cy="2007199"/>
        </a:xfrm>
        <a:prstGeom prst="rect">
          <a:avLst/>
        </a:prstGeom>
        <a:solidFill>
          <a:schemeClr val="accent5">
            <a:hueOff val="-8580357"/>
            <a:satOff val="11491"/>
            <a:lumOff val="7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 mahdollisuus tehdä aloitteita ja osallistua lapsen varhaiskasvatuksen suunnitteluun ja toteuttamiseen</a:t>
          </a:r>
          <a:endParaRPr lang="en-US" sz="2100" kern="1200"/>
        </a:p>
      </dsp:txBody>
      <dsp:txXfrm>
        <a:off x="503229" y="2346783"/>
        <a:ext cx="3345332" cy="2007199"/>
      </dsp:txXfrm>
    </dsp:sp>
    <dsp:sp modelId="{C2B79C63-8B62-4BA1-8821-6417D004FA1D}">
      <dsp:nvSpPr>
        <dsp:cNvPr id="0" name=""/>
        <dsp:cNvSpPr/>
      </dsp:nvSpPr>
      <dsp:spPr>
        <a:xfrm>
          <a:off x="4183095" y="2346783"/>
          <a:ext cx="3345332" cy="2007199"/>
        </a:xfrm>
        <a:prstGeom prst="rect">
          <a:avLst/>
        </a:prstGeom>
        <a:solidFill>
          <a:schemeClr val="accent5">
            <a:hueOff val="-11440476"/>
            <a:satOff val="15322"/>
            <a:lumOff val="10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Aptos Display" panose="02110004020202020204"/>
            </a:rPr>
            <a:t>myönteinen</a:t>
          </a:r>
          <a:r>
            <a:rPr lang="fi-FI" sz="2100" kern="1200"/>
            <a:t>  ilmapiiri näyttäytyy muun muassa turvallisuuden, ilon, toiset huomioon ottavan  vuorovaikutuksen ja kiireettömyyden kautta.</a:t>
          </a:r>
          <a:endParaRPr lang="en-US" sz="2100" kern="1200"/>
        </a:p>
      </dsp:txBody>
      <dsp:txXfrm>
        <a:off x="4183095" y="2346783"/>
        <a:ext cx="3345332" cy="2007199"/>
      </dsp:txXfrm>
    </dsp:sp>
    <dsp:sp modelId="{EB12DBE9-CEB6-4474-B816-1DC8F8D5894F}">
      <dsp:nvSpPr>
        <dsp:cNvPr id="0" name=""/>
        <dsp:cNvSpPr/>
      </dsp:nvSpPr>
      <dsp:spPr>
        <a:xfrm>
          <a:off x="7862960" y="2346783"/>
          <a:ext cx="3345332" cy="2007199"/>
        </a:xfrm>
        <a:prstGeom prst="rect">
          <a:avLst/>
        </a:prstGeom>
        <a:solidFill>
          <a:schemeClr val="accent5">
            <a:hueOff val="-14300595"/>
            <a:satOff val="19152"/>
            <a:lumOff val="130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 rakennamme myönteistä ilmapiiriä omalla esimerkillämme ja käyttäytymisellämme </a:t>
          </a:r>
          <a:endParaRPr lang="en-US" sz="2100" kern="1200"/>
        </a:p>
      </dsp:txBody>
      <dsp:txXfrm>
        <a:off x="7862960" y="2346783"/>
        <a:ext cx="3345332" cy="2007199"/>
      </dsp:txXfrm>
    </dsp:sp>
    <dsp:sp modelId="{2A01472D-52A2-495E-A504-ECF00EBAD4BB}">
      <dsp:nvSpPr>
        <dsp:cNvPr id="0" name=""/>
        <dsp:cNvSpPr/>
      </dsp:nvSpPr>
      <dsp:spPr>
        <a:xfrm>
          <a:off x="4183095" y="4688516"/>
          <a:ext cx="3345332" cy="2007199"/>
        </a:xfrm>
        <a:prstGeom prst="rect">
          <a:avLst/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latin typeface="Aptos Display" panose="02110004020202020204"/>
            </a:rPr>
            <a:t>meillä</a:t>
          </a:r>
          <a:r>
            <a:rPr lang="fi-FI" sz="2100" kern="1200"/>
            <a:t> leikki, leikillisyys ja huumori ovat keinoja keventää tunnelmaa ja luoda myönteistä ilmapiiriä </a:t>
          </a:r>
          <a:endParaRPr lang="en-US" sz="2100" kern="1200"/>
        </a:p>
      </dsp:txBody>
      <dsp:txXfrm>
        <a:off x="4183095" y="4688516"/>
        <a:ext cx="3345332" cy="2007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2084-1112-4067-B705-0E9AE4A2B0C2}">
      <dsp:nvSpPr>
        <dsp:cNvPr id="0" name=""/>
        <dsp:cNvSpPr/>
      </dsp:nvSpPr>
      <dsp:spPr>
        <a:xfrm>
          <a:off x="3040792" y="1458336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1500566"/>
        <a:ext cx="34897" cy="6979"/>
      </dsp:txXfrm>
    </dsp:sp>
    <dsp:sp modelId="{F41F9EF1-03BA-4EA9-BE2B-2C41F16759D4}">
      <dsp:nvSpPr>
        <dsp:cNvPr id="0" name=""/>
        <dsp:cNvSpPr/>
      </dsp:nvSpPr>
      <dsp:spPr>
        <a:xfrm>
          <a:off x="8061" y="593696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MONILUKUTAITO</a:t>
          </a:r>
          <a:endParaRPr lang="en-US" sz="1500" kern="1200"/>
        </a:p>
      </dsp:txBody>
      <dsp:txXfrm>
        <a:off x="8061" y="593696"/>
        <a:ext cx="3034531" cy="1820718"/>
      </dsp:txXfrm>
    </dsp:sp>
    <dsp:sp modelId="{1202AAC7-C36B-4BEA-9461-75DA794A40DA}">
      <dsp:nvSpPr>
        <dsp:cNvPr id="0" name=""/>
        <dsp:cNvSpPr/>
      </dsp:nvSpPr>
      <dsp:spPr>
        <a:xfrm>
          <a:off x="6773265" y="1458336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1500566"/>
        <a:ext cx="34897" cy="6979"/>
      </dsp:txXfrm>
    </dsp:sp>
    <dsp:sp modelId="{8E0A6732-035F-4F38-8212-D69AB834BA86}">
      <dsp:nvSpPr>
        <dsp:cNvPr id="0" name=""/>
        <dsp:cNvSpPr/>
      </dsp:nvSpPr>
      <dsp:spPr>
        <a:xfrm>
          <a:off x="3740534" y="593696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Aptos Display" panose="02110004020202020204"/>
            </a:rPr>
            <a:t>erilaisten</a:t>
          </a:r>
          <a:r>
            <a:rPr lang="fi-FI" sz="1500" kern="1200"/>
            <a:t> viestien tulkinnan ja tuottamisen taitoja. </a:t>
          </a:r>
          <a:endParaRPr lang="en-US" sz="1500" kern="1200"/>
        </a:p>
      </dsp:txBody>
      <dsp:txXfrm>
        <a:off x="3740534" y="593696"/>
        <a:ext cx="3034531" cy="1820718"/>
      </dsp:txXfrm>
    </dsp:sp>
    <dsp:sp modelId="{9605B7DE-F09F-4AEF-AA07-56B84FF8536D}">
      <dsp:nvSpPr>
        <dsp:cNvPr id="0" name=""/>
        <dsp:cNvSpPr/>
      </dsp:nvSpPr>
      <dsp:spPr>
        <a:xfrm>
          <a:off x="1525326" y="2412615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742796"/>
        <a:ext cx="374875" cy="6979"/>
      </dsp:txXfrm>
    </dsp:sp>
    <dsp:sp modelId="{C3FC2D20-2662-48CC-8484-507AAF36319B}">
      <dsp:nvSpPr>
        <dsp:cNvPr id="0" name=""/>
        <dsp:cNvSpPr/>
      </dsp:nvSpPr>
      <dsp:spPr>
        <a:xfrm>
          <a:off x="7473007" y="593696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Aptos Display" panose="02110004020202020204"/>
            </a:rPr>
            <a:t>siihen</a:t>
          </a:r>
          <a:r>
            <a:rPr lang="fi-FI" sz="1500" kern="1200"/>
            <a:t> sisältyy erilaisia lukutaitoja kuten kuvanlukutaito, numeerinen lukutaito, medialukutaito ja peruslukutaito. </a:t>
          </a:r>
          <a:endParaRPr lang="en-US" sz="1500" kern="1200"/>
        </a:p>
      </dsp:txBody>
      <dsp:txXfrm>
        <a:off x="7473007" y="593696"/>
        <a:ext cx="3034531" cy="1820718"/>
      </dsp:txXfrm>
    </dsp:sp>
    <dsp:sp modelId="{860A4AD4-6211-437F-94B1-7CF68019BFB3}">
      <dsp:nvSpPr>
        <dsp:cNvPr id="0" name=""/>
        <dsp:cNvSpPr/>
      </dsp:nvSpPr>
      <dsp:spPr>
        <a:xfrm>
          <a:off x="3040792" y="3976996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4019227"/>
        <a:ext cx="34897" cy="6979"/>
      </dsp:txXfrm>
    </dsp:sp>
    <dsp:sp modelId="{E71A4A82-E66E-42FA-9C0D-D2739CAC7F94}">
      <dsp:nvSpPr>
        <dsp:cNvPr id="0" name=""/>
        <dsp:cNvSpPr/>
      </dsp:nvSpPr>
      <dsp:spPr>
        <a:xfrm>
          <a:off x="8061" y="3112357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Aptos Display" panose="02110004020202020204"/>
            </a:rPr>
            <a:t>lasten</a:t>
          </a:r>
          <a:r>
            <a:rPr lang="fi-FI" sz="1500" kern="1200"/>
            <a:t> kanssa nimetään asioita ja esineitä sekä opetellaan erilaisia käsitteitä. Lapsia innostetaan tutkimaan, käyttämään ja tuottamaan viestejä erilaisissa, myös digitaalisissa, ympäristöissä</a:t>
          </a:r>
          <a:endParaRPr lang="en-US" sz="1500" kern="1200"/>
        </a:p>
      </dsp:txBody>
      <dsp:txXfrm>
        <a:off x="8061" y="3112357"/>
        <a:ext cx="3034531" cy="1820718"/>
      </dsp:txXfrm>
    </dsp:sp>
    <dsp:sp modelId="{5017AD96-C2DB-467A-9F2F-F8D88037A1CE}">
      <dsp:nvSpPr>
        <dsp:cNvPr id="0" name=""/>
        <dsp:cNvSpPr/>
      </dsp:nvSpPr>
      <dsp:spPr>
        <a:xfrm>
          <a:off x="6773265" y="3976996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4019227"/>
        <a:ext cx="34897" cy="6979"/>
      </dsp:txXfrm>
    </dsp:sp>
    <dsp:sp modelId="{BB89A352-7212-41C2-83F2-49AA95CEB7DC}">
      <dsp:nvSpPr>
        <dsp:cNvPr id="0" name=""/>
        <dsp:cNvSpPr/>
      </dsp:nvSpPr>
      <dsp:spPr>
        <a:xfrm>
          <a:off x="3740534" y="3112357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Aptos Display" panose="02110004020202020204"/>
            </a:rPr>
            <a:t>mahdollisuudet</a:t>
          </a:r>
          <a:r>
            <a:rPr lang="fi-FI" sz="1500" kern="1200"/>
            <a:t> kokeilla ja tuottaa sisältöjä itse ja yhdessä muiden lasten kanssa käyttäen apuna tieto- ja viestintäteknologiaa edistävät lasten luovan ajattelun ja yhteistoiminnan taitoja sekä lukutaitoa. </a:t>
          </a:r>
          <a:endParaRPr lang="en-US" sz="1500" kern="1200"/>
        </a:p>
      </dsp:txBody>
      <dsp:txXfrm>
        <a:off x="3740534" y="3112357"/>
        <a:ext cx="3034531" cy="1820718"/>
      </dsp:txXfrm>
    </dsp:sp>
    <dsp:sp modelId="{6F33701A-257E-41E1-985F-AE71B9FE66F8}">
      <dsp:nvSpPr>
        <dsp:cNvPr id="0" name=""/>
        <dsp:cNvSpPr/>
      </dsp:nvSpPr>
      <dsp:spPr>
        <a:xfrm>
          <a:off x="7473007" y="3112357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Aptos Display" panose="02110004020202020204"/>
            </a:rPr>
            <a:t>henkilöstö</a:t>
          </a:r>
          <a:r>
            <a:rPr lang="fi-FI" sz="1500" kern="1200"/>
            <a:t> ohjaa lapsia tieto- ja viestintäteknologian monipuoliseen ja turvalliseen käyttöön.</a:t>
          </a:r>
          <a:endParaRPr lang="en-US" sz="1500" kern="1200"/>
        </a:p>
      </dsp:txBody>
      <dsp:txXfrm>
        <a:off x="7473007" y="3112357"/>
        <a:ext cx="3034531" cy="1820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F39D6-4F65-4830-A77D-0E6CC48AB640}">
      <dsp:nvSpPr>
        <dsp:cNvPr id="0" name=""/>
        <dsp:cNvSpPr/>
      </dsp:nvSpPr>
      <dsp:spPr>
        <a:xfrm>
          <a:off x="1941762" y="1040308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7988" y="1083801"/>
        <a:ext cx="22265" cy="4453"/>
      </dsp:txXfrm>
    </dsp:sp>
    <dsp:sp modelId="{C2F8C8E2-8F40-4C0E-B60B-84F5018FB77E}">
      <dsp:nvSpPr>
        <dsp:cNvPr id="0" name=""/>
        <dsp:cNvSpPr/>
      </dsp:nvSpPr>
      <dsp:spPr>
        <a:xfrm>
          <a:off x="7397" y="505178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Turvallinen hoito, tunnetaan toisemme</a:t>
          </a:r>
          <a:r>
            <a:rPr lang="fi-FI" sz="1300" kern="1200"/>
            <a:t> </a:t>
          </a:r>
          <a:endParaRPr lang="en-US" sz="1300" kern="1200"/>
        </a:p>
      </dsp:txBody>
      <dsp:txXfrm>
        <a:off x="7397" y="505178"/>
        <a:ext cx="1936164" cy="1161698"/>
      </dsp:txXfrm>
    </dsp:sp>
    <dsp:sp modelId="{D96E0B8E-AB05-48CF-B5D8-4EC193351F3C}">
      <dsp:nvSpPr>
        <dsp:cNvPr id="0" name=""/>
        <dsp:cNvSpPr/>
      </dsp:nvSpPr>
      <dsp:spPr>
        <a:xfrm>
          <a:off x="4323244" y="1040308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430060"/>
              <a:satOff val="1915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9470" y="1083801"/>
        <a:ext cx="22265" cy="4453"/>
      </dsp:txXfrm>
    </dsp:sp>
    <dsp:sp modelId="{ECE7712A-930E-4144-AF6F-F9B603E0C4B4}">
      <dsp:nvSpPr>
        <dsp:cNvPr id="0" name=""/>
        <dsp:cNvSpPr/>
      </dsp:nvSpPr>
      <dsp:spPr>
        <a:xfrm>
          <a:off x="2388879" y="505178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320055"/>
                <a:satOff val="1768"/>
                <a:lumOff val="12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20055"/>
                <a:satOff val="1768"/>
                <a:lumOff val="12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20055"/>
                <a:satOff val="1768"/>
                <a:lumOff val="12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Kunnioitetaan perheen yksilöllisiä toiveita</a:t>
          </a:r>
          <a:endParaRPr lang="en-US" sz="1300" kern="1200"/>
        </a:p>
      </dsp:txBody>
      <dsp:txXfrm>
        <a:off x="2388879" y="505178"/>
        <a:ext cx="1936164" cy="1161698"/>
      </dsp:txXfrm>
    </dsp:sp>
    <dsp:sp modelId="{132F5190-3047-4726-A927-E0B47A31B1CD}">
      <dsp:nvSpPr>
        <dsp:cNvPr id="0" name=""/>
        <dsp:cNvSpPr/>
      </dsp:nvSpPr>
      <dsp:spPr>
        <a:xfrm>
          <a:off x="6704727" y="1040308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2860119"/>
              <a:satOff val="3830"/>
              <a:lumOff val="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0953" y="1083801"/>
        <a:ext cx="22265" cy="4453"/>
      </dsp:txXfrm>
    </dsp:sp>
    <dsp:sp modelId="{E8BA8149-1A1F-4FFA-BCA1-203E6B3695AE}">
      <dsp:nvSpPr>
        <dsp:cNvPr id="0" name=""/>
        <dsp:cNvSpPr/>
      </dsp:nvSpPr>
      <dsp:spPr>
        <a:xfrm>
          <a:off x="4770362" y="505178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2640110"/>
                <a:satOff val="3536"/>
                <a:lumOff val="24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40110"/>
                <a:satOff val="3536"/>
                <a:lumOff val="24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40110"/>
                <a:satOff val="3536"/>
                <a:lumOff val="24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Mukava ilmapiiri tuodessa ja hakiessa</a:t>
          </a:r>
          <a:endParaRPr lang="en-US" sz="1300" kern="1200"/>
        </a:p>
      </dsp:txBody>
      <dsp:txXfrm>
        <a:off x="4770362" y="505178"/>
        <a:ext cx="1936164" cy="1161698"/>
      </dsp:txXfrm>
    </dsp:sp>
    <dsp:sp modelId="{A5F78016-6562-4C7A-8E78-4D0C86D1407A}">
      <dsp:nvSpPr>
        <dsp:cNvPr id="0" name=""/>
        <dsp:cNvSpPr/>
      </dsp:nvSpPr>
      <dsp:spPr>
        <a:xfrm>
          <a:off x="9086210" y="1040308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4290179"/>
              <a:satOff val="5746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82436" y="1083801"/>
        <a:ext cx="22265" cy="4453"/>
      </dsp:txXfrm>
    </dsp:sp>
    <dsp:sp modelId="{FCBC9BA9-AC73-41DA-BBD9-C7F62B76B299}">
      <dsp:nvSpPr>
        <dsp:cNvPr id="0" name=""/>
        <dsp:cNvSpPr/>
      </dsp:nvSpPr>
      <dsp:spPr>
        <a:xfrm>
          <a:off x="7151845" y="505178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3960165"/>
                <a:satOff val="5304"/>
                <a:lumOff val="36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60165"/>
                <a:satOff val="5304"/>
                <a:lumOff val="36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60165"/>
                <a:satOff val="5304"/>
                <a:lumOff val="36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Turvallisuus ja turvallisuuden tunne</a:t>
          </a:r>
          <a:endParaRPr lang="en-US" sz="1300" kern="1200"/>
        </a:p>
      </dsp:txBody>
      <dsp:txXfrm>
        <a:off x="7151845" y="505178"/>
        <a:ext cx="1936164" cy="1161698"/>
      </dsp:txXfrm>
    </dsp:sp>
    <dsp:sp modelId="{D8AD7454-7FB6-4F06-8816-64DDC9868744}">
      <dsp:nvSpPr>
        <dsp:cNvPr id="0" name=""/>
        <dsp:cNvSpPr/>
      </dsp:nvSpPr>
      <dsp:spPr>
        <a:xfrm>
          <a:off x="975479" y="1665077"/>
          <a:ext cx="9525930" cy="414717"/>
        </a:xfrm>
        <a:custGeom>
          <a:avLst/>
          <a:gdLst/>
          <a:ahLst/>
          <a:cxnLst/>
          <a:rect l="0" t="0" r="0" b="0"/>
          <a:pathLst>
            <a:path>
              <a:moveTo>
                <a:pt x="9525930" y="0"/>
              </a:moveTo>
              <a:lnTo>
                <a:pt x="9525930" y="224458"/>
              </a:lnTo>
              <a:lnTo>
                <a:pt x="0" y="224458"/>
              </a:lnTo>
              <a:lnTo>
                <a:pt x="0" y="414717"/>
              </a:lnTo>
            </a:path>
          </a:pathLst>
        </a:custGeom>
        <a:noFill/>
        <a:ln w="12700" cap="flat" cmpd="sng" algn="ctr">
          <a:solidFill>
            <a:schemeClr val="accent5">
              <a:hueOff val="-5720238"/>
              <a:satOff val="7661"/>
              <a:lumOff val="52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0036" y="1870210"/>
        <a:ext cx="476816" cy="4453"/>
      </dsp:txXfrm>
    </dsp:sp>
    <dsp:sp modelId="{6F6A8BC9-3D7D-45C4-8E18-9FB3AFA78159}">
      <dsp:nvSpPr>
        <dsp:cNvPr id="0" name=""/>
        <dsp:cNvSpPr/>
      </dsp:nvSpPr>
      <dsp:spPr>
        <a:xfrm>
          <a:off x="9533327" y="505178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5280220"/>
                <a:satOff val="7072"/>
                <a:lumOff val="48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80220"/>
                <a:satOff val="7072"/>
                <a:lumOff val="48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80220"/>
                <a:satOff val="7072"/>
                <a:lumOff val="48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Yhteistyö</a:t>
          </a:r>
          <a:endParaRPr lang="en-US" sz="1300" kern="1200"/>
        </a:p>
      </dsp:txBody>
      <dsp:txXfrm>
        <a:off x="9533327" y="505178"/>
        <a:ext cx="1936164" cy="1161698"/>
      </dsp:txXfrm>
    </dsp:sp>
    <dsp:sp modelId="{C9EEE1DE-1B0B-45DE-831E-53A7DBE6D18E}">
      <dsp:nvSpPr>
        <dsp:cNvPr id="0" name=""/>
        <dsp:cNvSpPr/>
      </dsp:nvSpPr>
      <dsp:spPr>
        <a:xfrm>
          <a:off x="1941762" y="2647325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7150297"/>
              <a:satOff val="9576"/>
              <a:lumOff val="65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7988" y="2690818"/>
        <a:ext cx="22265" cy="4453"/>
      </dsp:txXfrm>
    </dsp:sp>
    <dsp:sp modelId="{43DA54ED-A0EE-47CA-BBA4-B1AA8B252E02}">
      <dsp:nvSpPr>
        <dsp:cNvPr id="0" name=""/>
        <dsp:cNvSpPr/>
      </dsp:nvSpPr>
      <dsp:spPr>
        <a:xfrm>
          <a:off x="7397" y="2112195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6600275"/>
                <a:satOff val="8840"/>
                <a:lumOff val="60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00275"/>
                <a:satOff val="8840"/>
                <a:lumOff val="60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00275"/>
                <a:satOff val="8840"/>
                <a:lumOff val="60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Tiedonvaihto lasten taitojen ja kehityksen seurannassa</a:t>
          </a:r>
          <a:endParaRPr lang="en-US" sz="1300" kern="1200"/>
        </a:p>
      </dsp:txBody>
      <dsp:txXfrm>
        <a:off x="7397" y="2112195"/>
        <a:ext cx="1936164" cy="1161698"/>
      </dsp:txXfrm>
    </dsp:sp>
    <dsp:sp modelId="{99DD7BD8-B22C-4219-9D57-D1374581D838}">
      <dsp:nvSpPr>
        <dsp:cNvPr id="0" name=""/>
        <dsp:cNvSpPr/>
      </dsp:nvSpPr>
      <dsp:spPr>
        <a:xfrm>
          <a:off x="4323244" y="2647325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8580357"/>
              <a:satOff val="11491"/>
              <a:lumOff val="78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9470" y="2690818"/>
        <a:ext cx="22265" cy="4453"/>
      </dsp:txXfrm>
    </dsp:sp>
    <dsp:sp modelId="{4EF43E0E-BF85-46E5-AD3A-D3894242CBD2}">
      <dsp:nvSpPr>
        <dsp:cNvPr id="0" name=""/>
        <dsp:cNvSpPr/>
      </dsp:nvSpPr>
      <dsp:spPr>
        <a:xfrm>
          <a:off x="2388879" y="2112195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7920330"/>
                <a:satOff val="10608"/>
                <a:lumOff val="72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920330"/>
                <a:satOff val="10608"/>
                <a:lumOff val="72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920330"/>
                <a:satOff val="10608"/>
                <a:lumOff val="72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Sosiaalisten taitojen harjaantuminen, uudet kaverit</a:t>
          </a:r>
          <a:endParaRPr lang="en-US" sz="1300" kern="1200"/>
        </a:p>
      </dsp:txBody>
      <dsp:txXfrm>
        <a:off x="2388879" y="2112195"/>
        <a:ext cx="1936164" cy="1161698"/>
      </dsp:txXfrm>
    </dsp:sp>
    <dsp:sp modelId="{F817C968-E9AC-46B4-956F-F743EF53F5E2}">
      <dsp:nvSpPr>
        <dsp:cNvPr id="0" name=""/>
        <dsp:cNvSpPr/>
      </dsp:nvSpPr>
      <dsp:spPr>
        <a:xfrm>
          <a:off x="6704727" y="2647325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0010416"/>
              <a:satOff val="13407"/>
              <a:lumOff val="91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0953" y="2690818"/>
        <a:ext cx="22265" cy="4453"/>
      </dsp:txXfrm>
    </dsp:sp>
    <dsp:sp modelId="{8CDD8408-3FD6-4744-A203-4B48AA9EA538}">
      <dsp:nvSpPr>
        <dsp:cNvPr id="0" name=""/>
        <dsp:cNvSpPr/>
      </dsp:nvSpPr>
      <dsp:spPr>
        <a:xfrm>
          <a:off x="4770362" y="2112195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9240385"/>
                <a:satOff val="12375"/>
                <a:lumOff val="84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240385"/>
                <a:satOff val="12375"/>
                <a:lumOff val="84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240385"/>
                <a:satOff val="12375"/>
                <a:lumOff val="84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Lapsen terveys ja turvallisuus, sekä perustarpeista huolehtiminen</a:t>
          </a:r>
          <a:endParaRPr lang="en-US" sz="1300" kern="1200"/>
        </a:p>
      </dsp:txBody>
      <dsp:txXfrm>
        <a:off x="4770362" y="2112195"/>
        <a:ext cx="1936164" cy="1161698"/>
      </dsp:txXfrm>
    </dsp:sp>
    <dsp:sp modelId="{9F4C35C6-079F-4A74-9660-A4FC6D5862EE}">
      <dsp:nvSpPr>
        <dsp:cNvPr id="0" name=""/>
        <dsp:cNvSpPr/>
      </dsp:nvSpPr>
      <dsp:spPr>
        <a:xfrm>
          <a:off x="9086210" y="2647325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1440476"/>
              <a:satOff val="15322"/>
              <a:lumOff val="104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82436" y="2690818"/>
        <a:ext cx="22265" cy="4453"/>
      </dsp:txXfrm>
    </dsp:sp>
    <dsp:sp modelId="{DA2D2345-6067-4CC5-A28C-1AC1BFC7DB61}">
      <dsp:nvSpPr>
        <dsp:cNvPr id="0" name=""/>
        <dsp:cNvSpPr/>
      </dsp:nvSpPr>
      <dsp:spPr>
        <a:xfrm>
          <a:off x="7151845" y="2112195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0560439"/>
                <a:satOff val="14143"/>
                <a:lumOff val="9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60439"/>
                <a:satOff val="14143"/>
                <a:lumOff val="9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60439"/>
                <a:satOff val="14143"/>
                <a:lumOff val="9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Lapsen kuuleminen, huomioiminen</a:t>
          </a:r>
          <a:endParaRPr lang="en-US" sz="1300" kern="1200"/>
        </a:p>
      </dsp:txBody>
      <dsp:txXfrm>
        <a:off x="7151845" y="2112195"/>
        <a:ext cx="1936164" cy="1161698"/>
      </dsp:txXfrm>
    </dsp:sp>
    <dsp:sp modelId="{198CAF67-B892-4170-A4DC-2708FCB5AD49}">
      <dsp:nvSpPr>
        <dsp:cNvPr id="0" name=""/>
        <dsp:cNvSpPr/>
      </dsp:nvSpPr>
      <dsp:spPr>
        <a:xfrm>
          <a:off x="975479" y="3272094"/>
          <a:ext cx="9525930" cy="414717"/>
        </a:xfrm>
        <a:custGeom>
          <a:avLst/>
          <a:gdLst/>
          <a:ahLst/>
          <a:cxnLst/>
          <a:rect l="0" t="0" r="0" b="0"/>
          <a:pathLst>
            <a:path>
              <a:moveTo>
                <a:pt x="9525930" y="0"/>
              </a:moveTo>
              <a:lnTo>
                <a:pt x="9525930" y="224458"/>
              </a:lnTo>
              <a:lnTo>
                <a:pt x="0" y="224458"/>
              </a:lnTo>
              <a:lnTo>
                <a:pt x="0" y="414717"/>
              </a:lnTo>
            </a:path>
          </a:pathLst>
        </a:custGeom>
        <a:noFill/>
        <a:ln w="12700" cap="flat" cmpd="sng" algn="ctr">
          <a:solidFill>
            <a:schemeClr val="accent5">
              <a:hueOff val="-12870536"/>
              <a:satOff val="17237"/>
              <a:lumOff val="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00036" y="3477226"/>
        <a:ext cx="476816" cy="4453"/>
      </dsp:txXfrm>
    </dsp:sp>
    <dsp:sp modelId="{027F26BB-6F62-415A-A39F-43787E5199E0}">
      <dsp:nvSpPr>
        <dsp:cNvPr id="0" name=""/>
        <dsp:cNvSpPr/>
      </dsp:nvSpPr>
      <dsp:spPr>
        <a:xfrm>
          <a:off x="9533327" y="2112195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1880494"/>
                <a:satOff val="15911"/>
                <a:lumOff val="108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880494"/>
                <a:satOff val="15911"/>
                <a:lumOff val="108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880494"/>
                <a:satOff val="15911"/>
                <a:lumOff val="108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Ainoana lapsena-  myös ryhmässä toimiminen ja jakaminen ovat tärkeitä </a:t>
          </a:r>
          <a:endParaRPr lang="en-US" sz="1300" kern="1200"/>
        </a:p>
      </dsp:txBody>
      <dsp:txXfrm>
        <a:off x="9533327" y="2112195"/>
        <a:ext cx="1936164" cy="1161698"/>
      </dsp:txXfrm>
    </dsp:sp>
    <dsp:sp modelId="{995B80F7-9C9E-4845-A021-CF2C2284AB15}">
      <dsp:nvSpPr>
        <dsp:cNvPr id="0" name=""/>
        <dsp:cNvSpPr/>
      </dsp:nvSpPr>
      <dsp:spPr>
        <a:xfrm>
          <a:off x="1941762" y="4254341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4300595"/>
              <a:satOff val="19152"/>
              <a:lumOff val="130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7988" y="4297835"/>
        <a:ext cx="22265" cy="4453"/>
      </dsp:txXfrm>
    </dsp:sp>
    <dsp:sp modelId="{82FAF60A-CD32-48A4-A10B-71ABF6598CC9}">
      <dsp:nvSpPr>
        <dsp:cNvPr id="0" name=""/>
        <dsp:cNvSpPr/>
      </dsp:nvSpPr>
      <dsp:spPr>
        <a:xfrm>
          <a:off x="7397" y="3719212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3200549"/>
                <a:satOff val="17679"/>
                <a:lumOff val="120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200549"/>
                <a:satOff val="17679"/>
                <a:lumOff val="120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200549"/>
                <a:satOff val="17679"/>
                <a:lumOff val="120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hoidossa opeteltavia asioita</a:t>
          </a:r>
          <a:endParaRPr lang="en-US" sz="1300" kern="1200"/>
        </a:p>
      </dsp:txBody>
      <dsp:txXfrm>
        <a:off x="7397" y="3719212"/>
        <a:ext cx="1936164" cy="1161698"/>
      </dsp:txXfrm>
    </dsp:sp>
    <dsp:sp modelId="{50A53F79-186E-4C19-BF0D-C4C9BC4D7F89}">
      <dsp:nvSpPr>
        <dsp:cNvPr id="0" name=""/>
        <dsp:cNvSpPr/>
      </dsp:nvSpPr>
      <dsp:spPr>
        <a:xfrm>
          <a:off x="4323244" y="4254341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5730655"/>
              <a:satOff val="21068"/>
              <a:lumOff val="143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9470" y="4297835"/>
        <a:ext cx="22265" cy="4453"/>
      </dsp:txXfrm>
    </dsp:sp>
    <dsp:sp modelId="{40E4CDD3-E0B0-42A2-8707-20D3D2ED907D}">
      <dsp:nvSpPr>
        <dsp:cNvPr id="0" name=""/>
        <dsp:cNvSpPr/>
      </dsp:nvSpPr>
      <dsp:spPr>
        <a:xfrm>
          <a:off x="2388879" y="3719212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4520604"/>
                <a:satOff val="19447"/>
                <a:lumOff val="132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520604"/>
                <a:satOff val="19447"/>
                <a:lumOff val="132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520604"/>
                <a:satOff val="19447"/>
                <a:lumOff val="132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Lapsella tulee myös olla mukava ja hyvä olla hoidossa</a:t>
          </a:r>
          <a:r>
            <a:rPr lang="fi-FI" sz="1300" kern="1200"/>
            <a:t>.</a:t>
          </a:r>
          <a:endParaRPr lang="en-US" sz="1300" kern="1200"/>
        </a:p>
      </dsp:txBody>
      <dsp:txXfrm>
        <a:off x="2388879" y="3719212"/>
        <a:ext cx="1936164" cy="1161698"/>
      </dsp:txXfrm>
    </dsp:sp>
    <dsp:sp modelId="{EC14703A-8DC2-428B-B18F-B5D45F4C8AD3}">
      <dsp:nvSpPr>
        <dsp:cNvPr id="0" name=""/>
        <dsp:cNvSpPr/>
      </dsp:nvSpPr>
      <dsp:spPr>
        <a:xfrm>
          <a:off x="6704727" y="4254341"/>
          <a:ext cx="414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717" y="45720"/>
              </a:lnTo>
            </a:path>
          </a:pathLst>
        </a:custGeom>
        <a:noFill/>
        <a:ln w="12700" cap="flat" cmpd="sng" algn="ctr">
          <a:solidFill>
            <a:schemeClr val="accent5">
              <a:hueOff val="-17160714"/>
              <a:satOff val="22983"/>
              <a:lumOff val="15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0953" y="4297835"/>
        <a:ext cx="22265" cy="4453"/>
      </dsp:txXfrm>
    </dsp:sp>
    <dsp:sp modelId="{F8234782-284E-43BF-AF87-59E3E72E842B}">
      <dsp:nvSpPr>
        <dsp:cNvPr id="0" name=""/>
        <dsp:cNvSpPr/>
      </dsp:nvSpPr>
      <dsp:spPr>
        <a:xfrm>
          <a:off x="4770362" y="3719212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5840659"/>
                <a:satOff val="21215"/>
                <a:lumOff val="144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840659"/>
                <a:satOff val="21215"/>
                <a:lumOff val="144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840659"/>
                <a:satOff val="21215"/>
                <a:lumOff val="144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Ja kaikki nämä + paljon muuta ihanaa Ruuhiryhmässä toteutuu, ISO KIITOS SIITÄ </a:t>
          </a:r>
          <a:endParaRPr lang="en-US" sz="1300" kern="1200"/>
        </a:p>
      </dsp:txBody>
      <dsp:txXfrm>
        <a:off x="4770362" y="3719212"/>
        <a:ext cx="1936164" cy="1161698"/>
      </dsp:txXfrm>
    </dsp:sp>
    <dsp:sp modelId="{E309F00D-84DF-4FB2-B543-4AB8FB0B15F8}">
      <dsp:nvSpPr>
        <dsp:cNvPr id="0" name=""/>
        <dsp:cNvSpPr/>
      </dsp:nvSpPr>
      <dsp:spPr>
        <a:xfrm>
          <a:off x="7151845" y="3719212"/>
          <a:ext cx="1936164" cy="1161698"/>
        </a:xfrm>
        <a:prstGeom prst="rect">
          <a:avLst/>
        </a:prstGeom>
        <a:gradFill rotWithShape="0">
          <a:gsLst>
            <a:gs pos="0">
              <a:schemeClr val="accent5">
                <a:hueOff val="-17160714"/>
                <a:satOff val="22983"/>
                <a:lumOff val="156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160714"/>
                <a:satOff val="22983"/>
                <a:lumOff val="156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160714"/>
                <a:satOff val="22983"/>
                <a:lumOff val="156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874" tIns="99587" rIns="94874" bIns="995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Läsnäolo, syli, antaa lapselle turvallisen ympäristön oppia elämän perusasioita</a:t>
          </a:r>
          <a:endParaRPr lang="en-US" sz="1300" kern="1200"/>
        </a:p>
      </dsp:txBody>
      <dsp:txXfrm>
        <a:off x="7151845" y="3719212"/>
        <a:ext cx="1936164" cy="1161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4734A-A1FB-48DE-9980-34838953D9F4}">
      <dsp:nvSpPr>
        <dsp:cNvPr id="0" name=""/>
        <dsp:cNvSpPr/>
      </dsp:nvSpPr>
      <dsp:spPr>
        <a:xfrm>
          <a:off x="0" y="592059"/>
          <a:ext cx="4600331" cy="491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Aptos Display" panose="02110004020202020204"/>
            </a:rPr>
            <a:t>                    MUISTATHAN NÄMÄ </a:t>
          </a:r>
          <a:endParaRPr lang="fi-FI" sz="2000" b="1" kern="1200" dirty="0"/>
        </a:p>
      </dsp:txBody>
      <dsp:txXfrm>
        <a:off x="23988" y="616047"/>
        <a:ext cx="4552355" cy="443424"/>
      </dsp:txXfrm>
    </dsp:sp>
    <dsp:sp modelId="{0263198A-9671-42B4-B9A1-287AB800BFBE}">
      <dsp:nvSpPr>
        <dsp:cNvPr id="0" name=""/>
        <dsp:cNvSpPr/>
      </dsp:nvSpPr>
      <dsp:spPr>
        <a:xfrm>
          <a:off x="0" y="1141059"/>
          <a:ext cx="4600331" cy="491400"/>
        </a:xfrm>
        <a:prstGeom prst="roundRect">
          <a:avLst/>
        </a:prstGeom>
        <a:solidFill>
          <a:schemeClr val="accent4">
            <a:hueOff val="942848"/>
            <a:satOff val="-4172"/>
            <a:lumOff val="-7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Aptos Display" panose="02110004020202020204"/>
            </a:rPr>
            <a:t>              </a:t>
          </a:r>
          <a:r>
            <a:rPr lang="fi-FI" sz="2000" kern="1200" dirty="0"/>
            <a:t>NIMIKOI LAPSEN VAATTEET</a:t>
          </a:r>
          <a:endParaRPr lang="en-US" sz="2000" kern="1200" dirty="0"/>
        </a:p>
      </dsp:txBody>
      <dsp:txXfrm>
        <a:off x="23988" y="1165047"/>
        <a:ext cx="4552355" cy="443424"/>
      </dsp:txXfrm>
    </dsp:sp>
    <dsp:sp modelId="{1779419C-89CA-4623-81F0-86E07BC7E8C5}">
      <dsp:nvSpPr>
        <dsp:cNvPr id="0" name=""/>
        <dsp:cNvSpPr/>
      </dsp:nvSpPr>
      <dsp:spPr>
        <a:xfrm>
          <a:off x="0" y="1690059"/>
          <a:ext cx="4600331" cy="491400"/>
        </a:xfrm>
        <a:prstGeom prst="roundRect">
          <a:avLst/>
        </a:prstGeom>
        <a:solidFill>
          <a:schemeClr val="accent4">
            <a:hueOff val="1885696"/>
            <a:satOff val="-8343"/>
            <a:lumOff val="-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Aptos Display" panose="02110004020202020204"/>
            </a:rPr>
            <a:t>                SÄÄNMUKAISET</a:t>
          </a:r>
          <a:r>
            <a:rPr lang="fi-FI" sz="2000" kern="1200" dirty="0"/>
            <a:t> VAATTEET </a:t>
          </a:r>
          <a:endParaRPr lang="en-US" sz="2000" kern="1200" dirty="0"/>
        </a:p>
      </dsp:txBody>
      <dsp:txXfrm>
        <a:off x="23988" y="1714047"/>
        <a:ext cx="4552355" cy="443424"/>
      </dsp:txXfrm>
    </dsp:sp>
    <dsp:sp modelId="{3EE727BE-0045-4C87-91A1-A38DFD32D340}">
      <dsp:nvSpPr>
        <dsp:cNvPr id="0" name=""/>
        <dsp:cNvSpPr/>
      </dsp:nvSpPr>
      <dsp:spPr>
        <a:xfrm>
          <a:off x="0" y="2239059"/>
          <a:ext cx="4600331" cy="491400"/>
        </a:xfrm>
        <a:prstGeom prst="roundRect">
          <a:avLst/>
        </a:prstGeom>
        <a:solidFill>
          <a:schemeClr val="accent4">
            <a:hueOff val="2828544"/>
            <a:satOff val="-12515"/>
            <a:lumOff val="-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Aptos Display" panose="02110004020202020204"/>
            </a:rPr>
            <a:t>                  </a:t>
          </a:r>
          <a:r>
            <a:rPr lang="fi-FI" sz="2000" kern="1200" dirty="0"/>
            <a:t>ULKO- JA SISÄHOUSUT </a:t>
          </a:r>
          <a:endParaRPr lang="en-US" sz="2000" kern="1200" dirty="0"/>
        </a:p>
      </dsp:txBody>
      <dsp:txXfrm>
        <a:off x="23988" y="2263047"/>
        <a:ext cx="4552355" cy="443424"/>
      </dsp:txXfrm>
    </dsp:sp>
    <dsp:sp modelId="{6EF6B552-0EB0-4296-9FCE-04A2B796DF8C}">
      <dsp:nvSpPr>
        <dsp:cNvPr id="0" name=""/>
        <dsp:cNvSpPr/>
      </dsp:nvSpPr>
      <dsp:spPr>
        <a:xfrm>
          <a:off x="0" y="2788059"/>
          <a:ext cx="4600331" cy="491400"/>
        </a:xfrm>
        <a:prstGeom prst="roundRect">
          <a:avLst/>
        </a:prstGeom>
        <a:solidFill>
          <a:schemeClr val="accent4">
            <a:hueOff val="3771393"/>
            <a:satOff val="-16687"/>
            <a:lumOff val="-28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Aptos Display" panose="02110004020202020204"/>
            </a:rPr>
            <a:t>                             </a:t>
          </a:r>
          <a:r>
            <a:rPr lang="fi-FI" sz="2000" kern="1200" dirty="0"/>
            <a:t>SISÄTOSSUT</a:t>
          </a:r>
          <a:endParaRPr lang="en-US" sz="2000" kern="1200" dirty="0"/>
        </a:p>
      </dsp:txBody>
      <dsp:txXfrm>
        <a:off x="23988" y="2812047"/>
        <a:ext cx="4552355" cy="443424"/>
      </dsp:txXfrm>
    </dsp:sp>
    <dsp:sp modelId="{3AB925DD-6B45-433E-9D08-A47B01D37C62}">
      <dsp:nvSpPr>
        <dsp:cNvPr id="0" name=""/>
        <dsp:cNvSpPr/>
      </dsp:nvSpPr>
      <dsp:spPr>
        <a:xfrm>
          <a:off x="0" y="3337059"/>
          <a:ext cx="4600331" cy="491400"/>
        </a:xfrm>
        <a:prstGeom prst="roundRect">
          <a:avLst/>
        </a:prstGeom>
        <a:solidFill>
          <a:schemeClr val="accent4">
            <a:hueOff val="4714241"/>
            <a:satOff val="-20859"/>
            <a:lumOff val="-35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 </a:t>
          </a:r>
          <a:r>
            <a:rPr lang="fi-FI" sz="2000" kern="1200" dirty="0">
              <a:latin typeface="Aptos Display" panose="02110004020202020204"/>
            </a:rPr>
            <a:t>                     </a:t>
          </a:r>
          <a:r>
            <a:rPr lang="fi-FI" sz="2000" kern="1200" dirty="0"/>
            <a:t>PEDANET </a:t>
          </a:r>
          <a:r>
            <a:rPr lang="fi-FI" sz="2000" kern="1200" dirty="0">
              <a:latin typeface="Aptos Display" panose="02110004020202020204"/>
            </a:rPr>
            <a:t>SIVUMME</a:t>
          </a:r>
          <a:endParaRPr lang="en-US" sz="2000" kern="1200" dirty="0"/>
        </a:p>
      </dsp:txBody>
      <dsp:txXfrm>
        <a:off x="23988" y="3361047"/>
        <a:ext cx="4552355" cy="443424"/>
      </dsp:txXfrm>
    </dsp:sp>
    <dsp:sp modelId="{95DB972C-3746-4564-B044-E6A65EAB045E}">
      <dsp:nvSpPr>
        <dsp:cNvPr id="0" name=""/>
        <dsp:cNvSpPr/>
      </dsp:nvSpPr>
      <dsp:spPr>
        <a:xfrm>
          <a:off x="0" y="3886059"/>
          <a:ext cx="4600331" cy="491400"/>
        </a:xfrm>
        <a:prstGeom prst="roundRect">
          <a:avLst/>
        </a:prstGeom>
        <a:solidFill>
          <a:schemeClr val="accent4">
            <a:hueOff val="5657089"/>
            <a:satOff val="-25030"/>
            <a:lumOff val="-4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VARAA LAPSESI VASU KESKUSTELUAIKA</a:t>
          </a:r>
          <a:endParaRPr lang="en-US" sz="2000" kern="1200" dirty="0"/>
        </a:p>
      </dsp:txBody>
      <dsp:txXfrm>
        <a:off x="23988" y="3910047"/>
        <a:ext cx="4552355" cy="443424"/>
      </dsp:txXfrm>
    </dsp:sp>
    <dsp:sp modelId="{6D7EDC5A-A514-4396-AD3F-64308FF1AAC8}">
      <dsp:nvSpPr>
        <dsp:cNvPr id="0" name=""/>
        <dsp:cNvSpPr/>
      </dsp:nvSpPr>
      <dsp:spPr>
        <a:xfrm>
          <a:off x="0" y="4435059"/>
          <a:ext cx="4600331" cy="491400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MUISTA ILMOITTAA HOITOAJAT AJOISSA</a:t>
          </a:r>
          <a:endParaRPr lang="en-US" sz="2000" kern="1200" dirty="0"/>
        </a:p>
      </dsp:txBody>
      <dsp:txXfrm>
        <a:off x="23988" y="4459047"/>
        <a:ext cx="4552355" cy="44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827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64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482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691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16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269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14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714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052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76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Marjo Ramstadius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678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Marjo Ramstadius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43F377D-6CB9-A40D-DCF8-98457D733493}"/>
              </a:ext>
            </a:extLst>
          </p:cNvPr>
          <p:cNvSpPr txBox="1"/>
          <p:nvPr/>
        </p:nvSpPr>
        <p:spPr>
          <a:xfrm>
            <a:off x="6100806" y="1716459"/>
            <a:ext cx="4705840" cy="3824823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  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0000"/>
                </a:solidFill>
              </a:rPr>
              <a:t>   RUUHIRYHMÄ</a:t>
            </a:r>
            <a:r>
              <a:rPr lang="en-US" sz="4400" b="1" dirty="0">
                <a:solidFill>
                  <a:srgbClr val="FF0000"/>
                </a:solidFill>
              </a:rPr>
              <a:t> </a:t>
            </a:r>
            <a:r>
              <a:rPr lang="en-US" sz="3600" b="1" dirty="0"/>
              <a:t>      </a:t>
            </a: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        </a:t>
            </a:r>
            <a:r>
              <a:rPr lang="en-US" sz="3600" b="1" dirty="0">
                <a:solidFill>
                  <a:srgbClr val="000000"/>
                </a:solidFill>
              </a:rPr>
              <a:t>  </a:t>
            </a:r>
            <a:r>
              <a:rPr lang="en-US" sz="3600" b="1" dirty="0">
                <a:solidFill>
                  <a:srgbClr val="8932ED"/>
                </a:solidFill>
              </a:rPr>
              <a:t>10.9 2024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   </a:t>
            </a:r>
            <a:r>
              <a:rPr lang="en-US" sz="3600" b="1" dirty="0">
                <a:solidFill>
                  <a:srgbClr val="0A3DF7"/>
                </a:solidFill>
              </a:rPr>
              <a:t>    TERVETULOA</a:t>
            </a:r>
            <a:endParaRPr lang="en-US" sz="3600" dirty="0">
              <a:solidFill>
                <a:srgbClr val="0A3DF7"/>
              </a:solidFill>
            </a:endParaRPr>
          </a:p>
        </p:txBody>
      </p:sp>
      <p:pic>
        <p:nvPicPr>
          <p:cNvPr id="6" name="Kuva 5" descr="Kuva, joka sisältää kohteen piirros, maalaus, luonnos, taide&#10;&#10;Kuvaus luotu automaattisesti">
            <a:extLst>
              <a:ext uri="{FF2B5EF4-FFF2-40B4-BE49-F238E27FC236}">
                <a16:creationId xmlns:a16="http://schemas.microsoft.com/office/drawing/2014/main" id="{4D2C83E4-FB3D-F19A-58BB-18157A31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61" y="890186"/>
            <a:ext cx="3586514" cy="5076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E6FBAF-0715-87B7-2992-1895B813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96046" y="6403242"/>
            <a:ext cx="2438400" cy="329956"/>
          </a:xfrm>
        </p:spPr>
        <p:txBody>
          <a:bodyPr/>
          <a:lstStyle/>
          <a:p>
            <a:r>
              <a:rPr lang="fi-FI" b="1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uva, joka sisältää kohteen maalaus, kuvakaappaus&#10;&#10;Kuvaus luotu automaattisesti">
            <a:extLst>
              <a:ext uri="{FF2B5EF4-FFF2-40B4-BE49-F238E27FC236}">
                <a16:creationId xmlns:a16="http://schemas.microsoft.com/office/drawing/2014/main" id="{D3DBC50F-0BB7-63FE-5532-C39350CC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91" r="9391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  <p:graphicFrame>
        <p:nvGraphicFramePr>
          <p:cNvPr id="7" name="Tekstiruutu 1">
            <a:extLst>
              <a:ext uri="{FF2B5EF4-FFF2-40B4-BE49-F238E27FC236}">
                <a16:creationId xmlns:a16="http://schemas.microsoft.com/office/drawing/2014/main" id="{FF462669-3CA1-0724-A517-C7B3359D5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238262"/>
              </p:ext>
            </p:extLst>
          </p:nvPr>
        </p:nvGraphicFramePr>
        <p:xfrm>
          <a:off x="1937590" y="425068"/>
          <a:ext cx="8562401" cy="60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45F9731-05BC-A233-7BDB-B4082CF0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237" y="6121888"/>
            <a:ext cx="1946031" cy="494078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6957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" name="Tekstiruutu 1">
            <a:extLst>
              <a:ext uri="{FF2B5EF4-FFF2-40B4-BE49-F238E27FC236}">
                <a16:creationId xmlns:a16="http://schemas.microsoft.com/office/drawing/2014/main" id="{443681A4-D6E9-D109-9FE7-C01BD53A3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657097"/>
              </p:ext>
            </p:extLst>
          </p:nvPr>
        </p:nvGraphicFramePr>
        <p:xfrm>
          <a:off x="236539" y="1981"/>
          <a:ext cx="11711523" cy="67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762E3126-795A-E03F-42A1-AD99238E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4293" y="6203950"/>
            <a:ext cx="1934307" cy="505801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106438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kstiruutu 1">
            <a:extLst>
              <a:ext uri="{FF2B5EF4-FFF2-40B4-BE49-F238E27FC236}">
                <a16:creationId xmlns:a16="http://schemas.microsoft.com/office/drawing/2014/main" id="{51824E9F-766E-41F4-C98E-117752E19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951890"/>
              </p:ext>
            </p:extLst>
          </p:nvPr>
        </p:nvGraphicFramePr>
        <p:xfrm>
          <a:off x="838200" y="654571"/>
          <a:ext cx="10515600" cy="552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693A254-6077-2027-23A7-CE6AC1F0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8754" y="6180504"/>
            <a:ext cx="1840524" cy="482355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158880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8C84F74-D39B-DF6A-8145-305AC4720CD7}"/>
              </a:ext>
            </a:extLst>
          </p:cNvPr>
          <p:cNvSpPr txBox="1"/>
          <p:nvPr/>
        </p:nvSpPr>
        <p:spPr>
          <a:xfrm>
            <a:off x="601576" y="653418"/>
            <a:ext cx="11217144" cy="646331"/>
          </a:xfrm>
          <a:custGeom>
            <a:avLst/>
            <a:gdLst>
              <a:gd name="connsiteX0" fmla="*/ 0 w 11217144"/>
              <a:gd name="connsiteY0" fmla="*/ 0 h 646331"/>
              <a:gd name="connsiteX1" fmla="*/ 478205 w 11217144"/>
              <a:gd name="connsiteY1" fmla="*/ 0 h 646331"/>
              <a:gd name="connsiteX2" fmla="*/ 1180752 w 11217144"/>
              <a:gd name="connsiteY2" fmla="*/ 0 h 646331"/>
              <a:gd name="connsiteX3" fmla="*/ 1546785 w 11217144"/>
              <a:gd name="connsiteY3" fmla="*/ 0 h 646331"/>
              <a:gd name="connsiteX4" fmla="*/ 1912818 w 11217144"/>
              <a:gd name="connsiteY4" fmla="*/ 0 h 646331"/>
              <a:gd name="connsiteX5" fmla="*/ 2166680 w 11217144"/>
              <a:gd name="connsiteY5" fmla="*/ 0 h 646331"/>
              <a:gd name="connsiteX6" fmla="*/ 2869227 w 11217144"/>
              <a:gd name="connsiteY6" fmla="*/ 0 h 646331"/>
              <a:gd name="connsiteX7" fmla="*/ 3347432 w 11217144"/>
              <a:gd name="connsiteY7" fmla="*/ 0 h 646331"/>
              <a:gd name="connsiteX8" fmla="*/ 3713465 w 11217144"/>
              <a:gd name="connsiteY8" fmla="*/ 0 h 646331"/>
              <a:gd name="connsiteX9" fmla="*/ 4079498 w 11217144"/>
              <a:gd name="connsiteY9" fmla="*/ 0 h 646331"/>
              <a:gd name="connsiteX10" fmla="*/ 4894217 w 11217144"/>
              <a:gd name="connsiteY10" fmla="*/ 0 h 646331"/>
              <a:gd name="connsiteX11" fmla="*/ 5596764 w 11217144"/>
              <a:gd name="connsiteY11" fmla="*/ 0 h 646331"/>
              <a:gd name="connsiteX12" fmla="*/ 6074969 w 11217144"/>
              <a:gd name="connsiteY12" fmla="*/ 0 h 646331"/>
              <a:gd name="connsiteX13" fmla="*/ 6328831 w 11217144"/>
              <a:gd name="connsiteY13" fmla="*/ 0 h 646331"/>
              <a:gd name="connsiteX14" fmla="*/ 7143550 w 11217144"/>
              <a:gd name="connsiteY14" fmla="*/ 0 h 646331"/>
              <a:gd name="connsiteX15" fmla="*/ 7846097 w 11217144"/>
              <a:gd name="connsiteY15" fmla="*/ 0 h 646331"/>
              <a:gd name="connsiteX16" fmla="*/ 8099959 w 11217144"/>
              <a:gd name="connsiteY16" fmla="*/ 0 h 646331"/>
              <a:gd name="connsiteX17" fmla="*/ 8690335 w 11217144"/>
              <a:gd name="connsiteY17" fmla="*/ 0 h 646331"/>
              <a:gd name="connsiteX18" fmla="*/ 9280711 w 11217144"/>
              <a:gd name="connsiteY18" fmla="*/ 0 h 646331"/>
              <a:gd name="connsiteX19" fmla="*/ 9871087 w 11217144"/>
              <a:gd name="connsiteY19" fmla="*/ 0 h 646331"/>
              <a:gd name="connsiteX20" fmla="*/ 10237120 w 11217144"/>
              <a:gd name="connsiteY20" fmla="*/ 0 h 646331"/>
              <a:gd name="connsiteX21" fmla="*/ 10490982 w 11217144"/>
              <a:gd name="connsiteY21" fmla="*/ 0 h 646331"/>
              <a:gd name="connsiteX22" fmla="*/ 11217144 w 11217144"/>
              <a:gd name="connsiteY22" fmla="*/ 0 h 646331"/>
              <a:gd name="connsiteX23" fmla="*/ 11217144 w 11217144"/>
              <a:gd name="connsiteY23" fmla="*/ 303776 h 646331"/>
              <a:gd name="connsiteX24" fmla="*/ 11217144 w 11217144"/>
              <a:gd name="connsiteY24" fmla="*/ 646331 h 646331"/>
              <a:gd name="connsiteX25" fmla="*/ 10738939 w 11217144"/>
              <a:gd name="connsiteY25" fmla="*/ 646331 h 646331"/>
              <a:gd name="connsiteX26" fmla="*/ 10372906 w 11217144"/>
              <a:gd name="connsiteY26" fmla="*/ 646331 h 646331"/>
              <a:gd name="connsiteX27" fmla="*/ 10006873 w 11217144"/>
              <a:gd name="connsiteY27" fmla="*/ 646331 h 646331"/>
              <a:gd name="connsiteX28" fmla="*/ 9416497 w 11217144"/>
              <a:gd name="connsiteY28" fmla="*/ 646331 h 646331"/>
              <a:gd name="connsiteX29" fmla="*/ 8938293 w 11217144"/>
              <a:gd name="connsiteY29" fmla="*/ 646331 h 646331"/>
              <a:gd name="connsiteX30" fmla="*/ 8572260 w 11217144"/>
              <a:gd name="connsiteY30" fmla="*/ 646331 h 646331"/>
              <a:gd name="connsiteX31" fmla="*/ 7757541 w 11217144"/>
              <a:gd name="connsiteY31" fmla="*/ 646331 h 646331"/>
              <a:gd name="connsiteX32" fmla="*/ 7503679 w 11217144"/>
              <a:gd name="connsiteY32" fmla="*/ 646331 h 646331"/>
              <a:gd name="connsiteX33" fmla="*/ 6913303 w 11217144"/>
              <a:gd name="connsiteY33" fmla="*/ 646331 h 646331"/>
              <a:gd name="connsiteX34" fmla="*/ 6322927 w 11217144"/>
              <a:gd name="connsiteY34" fmla="*/ 646331 h 646331"/>
              <a:gd name="connsiteX35" fmla="*/ 5620380 w 11217144"/>
              <a:gd name="connsiteY35" fmla="*/ 646331 h 646331"/>
              <a:gd name="connsiteX36" fmla="*/ 4917832 w 11217144"/>
              <a:gd name="connsiteY36" fmla="*/ 646331 h 646331"/>
              <a:gd name="connsiteX37" fmla="*/ 4439628 w 11217144"/>
              <a:gd name="connsiteY37" fmla="*/ 646331 h 646331"/>
              <a:gd name="connsiteX38" fmla="*/ 3961423 w 11217144"/>
              <a:gd name="connsiteY38" fmla="*/ 646331 h 646331"/>
              <a:gd name="connsiteX39" fmla="*/ 3595390 w 11217144"/>
              <a:gd name="connsiteY39" fmla="*/ 646331 h 646331"/>
              <a:gd name="connsiteX40" fmla="*/ 3117185 w 11217144"/>
              <a:gd name="connsiteY40" fmla="*/ 646331 h 646331"/>
              <a:gd name="connsiteX41" fmla="*/ 2638981 w 11217144"/>
              <a:gd name="connsiteY41" fmla="*/ 646331 h 646331"/>
              <a:gd name="connsiteX42" fmla="*/ 2048605 w 11217144"/>
              <a:gd name="connsiteY42" fmla="*/ 646331 h 646331"/>
              <a:gd name="connsiteX43" fmla="*/ 1794743 w 11217144"/>
              <a:gd name="connsiteY43" fmla="*/ 646331 h 646331"/>
              <a:gd name="connsiteX44" fmla="*/ 1092196 w 11217144"/>
              <a:gd name="connsiteY44" fmla="*/ 646331 h 646331"/>
              <a:gd name="connsiteX45" fmla="*/ 0 w 11217144"/>
              <a:gd name="connsiteY45" fmla="*/ 646331 h 646331"/>
              <a:gd name="connsiteX46" fmla="*/ 0 w 11217144"/>
              <a:gd name="connsiteY46" fmla="*/ 310239 h 646331"/>
              <a:gd name="connsiteX47" fmla="*/ 0 w 11217144"/>
              <a:gd name="connsiteY4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17144" h="646331" extrusionOk="0">
                <a:moveTo>
                  <a:pt x="0" y="0"/>
                </a:moveTo>
                <a:cubicBezTo>
                  <a:pt x="185006" y="-23564"/>
                  <a:pt x="355753" y="41318"/>
                  <a:pt x="478205" y="0"/>
                </a:cubicBezTo>
                <a:cubicBezTo>
                  <a:pt x="600658" y="-41318"/>
                  <a:pt x="1034835" y="39425"/>
                  <a:pt x="1180752" y="0"/>
                </a:cubicBezTo>
                <a:cubicBezTo>
                  <a:pt x="1326669" y="-39425"/>
                  <a:pt x="1471702" y="19494"/>
                  <a:pt x="1546785" y="0"/>
                </a:cubicBezTo>
                <a:cubicBezTo>
                  <a:pt x="1621868" y="-19494"/>
                  <a:pt x="1818500" y="43227"/>
                  <a:pt x="1912818" y="0"/>
                </a:cubicBezTo>
                <a:cubicBezTo>
                  <a:pt x="2007136" y="-43227"/>
                  <a:pt x="2079986" y="18301"/>
                  <a:pt x="2166680" y="0"/>
                </a:cubicBezTo>
                <a:cubicBezTo>
                  <a:pt x="2253374" y="-18301"/>
                  <a:pt x="2526509" y="47827"/>
                  <a:pt x="2869227" y="0"/>
                </a:cubicBezTo>
                <a:cubicBezTo>
                  <a:pt x="3211945" y="-47827"/>
                  <a:pt x="3196482" y="17624"/>
                  <a:pt x="3347432" y="0"/>
                </a:cubicBezTo>
                <a:cubicBezTo>
                  <a:pt x="3498383" y="-17624"/>
                  <a:pt x="3537618" y="42684"/>
                  <a:pt x="3713465" y="0"/>
                </a:cubicBezTo>
                <a:cubicBezTo>
                  <a:pt x="3889312" y="-42684"/>
                  <a:pt x="3900499" y="21212"/>
                  <a:pt x="4079498" y="0"/>
                </a:cubicBezTo>
                <a:cubicBezTo>
                  <a:pt x="4258497" y="-21212"/>
                  <a:pt x="4560261" y="25805"/>
                  <a:pt x="4894217" y="0"/>
                </a:cubicBezTo>
                <a:cubicBezTo>
                  <a:pt x="5228173" y="-25805"/>
                  <a:pt x="5350121" y="24767"/>
                  <a:pt x="5596764" y="0"/>
                </a:cubicBezTo>
                <a:cubicBezTo>
                  <a:pt x="5843407" y="-24767"/>
                  <a:pt x="5937866" y="47647"/>
                  <a:pt x="6074969" y="0"/>
                </a:cubicBezTo>
                <a:cubicBezTo>
                  <a:pt x="6212072" y="-47647"/>
                  <a:pt x="6229061" y="29660"/>
                  <a:pt x="6328831" y="0"/>
                </a:cubicBezTo>
                <a:cubicBezTo>
                  <a:pt x="6428601" y="-29660"/>
                  <a:pt x="6807650" y="90580"/>
                  <a:pt x="7143550" y="0"/>
                </a:cubicBezTo>
                <a:cubicBezTo>
                  <a:pt x="7479450" y="-90580"/>
                  <a:pt x="7562237" y="69023"/>
                  <a:pt x="7846097" y="0"/>
                </a:cubicBezTo>
                <a:cubicBezTo>
                  <a:pt x="8129957" y="-69023"/>
                  <a:pt x="7978673" y="8358"/>
                  <a:pt x="8099959" y="0"/>
                </a:cubicBezTo>
                <a:cubicBezTo>
                  <a:pt x="8221245" y="-8358"/>
                  <a:pt x="8563728" y="15602"/>
                  <a:pt x="8690335" y="0"/>
                </a:cubicBezTo>
                <a:cubicBezTo>
                  <a:pt x="8816942" y="-15602"/>
                  <a:pt x="9045658" y="45637"/>
                  <a:pt x="9280711" y="0"/>
                </a:cubicBezTo>
                <a:cubicBezTo>
                  <a:pt x="9515764" y="-45637"/>
                  <a:pt x="9669331" y="45106"/>
                  <a:pt x="9871087" y="0"/>
                </a:cubicBezTo>
                <a:cubicBezTo>
                  <a:pt x="10072843" y="-45106"/>
                  <a:pt x="10068430" y="31230"/>
                  <a:pt x="10237120" y="0"/>
                </a:cubicBezTo>
                <a:cubicBezTo>
                  <a:pt x="10405810" y="-31230"/>
                  <a:pt x="10439145" y="21270"/>
                  <a:pt x="10490982" y="0"/>
                </a:cubicBezTo>
                <a:cubicBezTo>
                  <a:pt x="10542819" y="-21270"/>
                  <a:pt x="11033158" y="37015"/>
                  <a:pt x="11217144" y="0"/>
                </a:cubicBezTo>
                <a:cubicBezTo>
                  <a:pt x="11231848" y="145775"/>
                  <a:pt x="11193939" y="159217"/>
                  <a:pt x="11217144" y="303776"/>
                </a:cubicBezTo>
                <a:cubicBezTo>
                  <a:pt x="11240349" y="448335"/>
                  <a:pt x="11181773" y="507863"/>
                  <a:pt x="11217144" y="646331"/>
                </a:cubicBezTo>
                <a:cubicBezTo>
                  <a:pt x="11020837" y="688352"/>
                  <a:pt x="10967929" y="591730"/>
                  <a:pt x="10738939" y="646331"/>
                </a:cubicBezTo>
                <a:cubicBezTo>
                  <a:pt x="10509950" y="700932"/>
                  <a:pt x="10551920" y="633241"/>
                  <a:pt x="10372906" y="646331"/>
                </a:cubicBezTo>
                <a:cubicBezTo>
                  <a:pt x="10193892" y="659421"/>
                  <a:pt x="10126191" y="613044"/>
                  <a:pt x="10006873" y="646331"/>
                </a:cubicBezTo>
                <a:cubicBezTo>
                  <a:pt x="9887555" y="679618"/>
                  <a:pt x="9617030" y="613729"/>
                  <a:pt x="9416497" y="646331"/>
                </a:cubicBezTo>
                <a:cubicBezTo>
                  <a:pt x="9215964" y="678933"/>
                  <a:pt x="9081683" y="622238"/>
                  <a:pt x="8938293" y="646331"/>
                </a:cubicBezTo>
                <a:cubicBezTo>
                  <a:pt x="8794903" y="670424"/>
                  <a:pt x="8670889" y="631094"/>
                  <a:pt x="8572260" y="646331"/>
                </a:cubicBezTo>
                <a:cubicBezTo>
                  <a:pt x="8473631" y="661568"/>
                  <a:pt x="8135879" y="596581"/>
                  <a:pt x="7757541" y="646331"/>
                </a:cubicBezTo>
                <a:cubicBezTo>
                  <a:pt x="7379203" y="696081"/>
                  <a:pt x="7585212" y="632051"/>
                  <a:pt x="7503679" y="646331"/>
                </a:cubicBezTo>
                <a:cubicBezTo>
                  <a:pt x="7422146" y="660611"/>
                  <a:pt x="7120473" y="629575"/>
                  <a:pt x="6913303" y="646331"/>
                </a:cubicBezTo>
                <a:cubicBezTo>
                  <a:pt x="6706133" y="663087"/>
                  <a:pt x="6498419" y="593911"/>
                  <a:pt x="6322927" y="646331"/>
                </a:cubicBezTo>
                <a:cubicBezTo>
                  <a:pt x="6147435" y="698751"/>
                  <a:pt x="5887354" y="607431"/>
                  <a:pt x="5620380" y="646331"/>
                </a:cubicBezTo>
                <a:cubicBezTo>
                  <a:pt x="5353406" y="685231"/>
                  <a:pt x="5166545" y="641150"/>
                  <a:pt x="4917832" y="646331"/>
                </a:cubicBezTo>
                <a:cubicBezTo>
                  <a:pt x="4669119" y="651512"/>
                  <a:pt x="4635645" y="626408"/>
                  <a:pt x="4439628" y="646331"/>
                </a:cubicBezTo>
                <a:cubicBezTo>
                  <a:pt x="4243611" y="666254"/>
                  <a:pt x="4160869" y="644168"/>
                  <a:pt x="3961423" y="646331"/>
                </a:cubicBezTo>
                <a:cubicBezTo>
                  <a:pt x="3761977" y="648494"/>
                  <a:pt x="3704937" y="643684"/>
                  <a:pt x="3595390" y="646331"/>
                </a:cubicBezTo>
                <a:cubicBezTo>
                  <a:pt x="3485843" y="648978"/>
                  <a:pt x="3274026" y="638157"/>
                  <a:pt x="3117185" y="646331"/>
                </a:cubicBezTo>
                <a:cubicBezTo>
                  <a:pt x="2960344" y="654505"/>
                  <a:pt x="2766238" y="622524"/>
                  <a:pt x="2638981" y="646331"/>
                </a:cubicBezTo>
                <a:cubicBezTo>
                  <a:pt x="2511724" y="670138"/>
                  <a:pt x="2234806" y="606206"/>
                  <a:pt x="2048605" y="646331"/>
                </a:cubicBezTo>
                <a:cubicBezTo>
                  <a:pt x="1862404" y="686456"/>
                  <a:pt x="1856511" y="622130"/>
                  <a:pt x="1794743" y="646331"/>
                </a:cubicBezTo>
                <a:cubicBezTo>
                  <a:pt x="1732975" y="670532"/>
                  <a:pt x="1408952" y="599535"/>
                  <a:pt x="1092196" y="646331"/>
                </a:cubicBezTo>
                <a:cubicBezTo>
                  <a:pt x="775440" y="693127"/>
                  <a:pt x="399763" y="520229"/>
                  <a:pt x="0" y="646331"/>
                </a:cubicBezTo>
                <a:cubicBezTo>
                  <a:pt x="-2359" y="490191"/>
                  <a:pt x="8749" y="390642"/>
                  <a:pt x="0" y="310239"/>
                </a:cubicBezTo>
                <a:cubicBezTo>
                  <a:pt x="-8749" y="229836"/>
                  <a:pt x="16536" y="7846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8932ED"/>
            </a:solidFill>
            <a:extLst>
              <a:ext uri="{C807C97D-BFC1-408E-A445-0C87EB9F89A2}">
                <ask:lineSketchStyleProps xmlns:ask="http://schemas.microsoft.com/office/drawing/2018/sketchyshapes" sd="5862445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/>
              <a:t>Mikä lapsenne varhaiskasvatuksessa on tärkeintä? </a:t>
            </a:r>
          </a:p>
        </p:txBody>
      </p:sp>
      <p:sp>
        <p:nvSpPr>
          <p:cNvPr id="4" name="Sydän 3">
            <a:extLst>
              <a:ext uri="{FF2B5EF4-FFF2-40B4-BE49-F238E27FC236}">
                <a16:creationId xmlns:a16="http://schemas.microsoft.com/office/drawing/2014/main" id="{DBA70B88-64F8-5955-8FD8-5A40AA0E5045}"/>
              </a:ext>
            </a:extLst>
          </p:cNvPr>
          <p:cNvSpPr/>
          <p:nvPr/>
        </p:nvSpPr>
        <p:spPr>
          <a:xfrm>
            <a:off x="10401299" y="5231422"/>
            <a:ext cx="468923" cy="4396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6" name="Tekstiruutu 2">
            <a:extLst>
              <a:ext uri="{FF2B5EF4-FFF2-40B4-BE49-F238E27FC236}">
                <a16:creationId xmlns:a16="http://schemas.microsoft.com/office/drawing/2014/main" id="{275C2C91-B4B2-2D6C-7107-AF6F3A5AB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015874"/>
              </p:ext>
            </p:extLst>
          </p:nvPr>
        </p:nvGraphicFramePr>
        <p:xfrm>
          <a:off x="354623" y="1301262"/>
          <a:ext cx="11476890" cy="538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Alatunnisteen paikkamerkki 32">
            <a:extLst>
              <a:ext uri="{FF2B5EF4-FFF2-40B4-BE49-F238E27FC236}">
                <a16:creationId xmlns:a16="http://schemas.microsoft.com/office/drawing/2014/main" id="{BEA8E49B-4C93-4A09-6591-BAB85E23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0477" y="6215673"/>
            <a:ext cx="1781908" cy="341679"/>
          </a:xfrm>
        </p:spPr>
        <p:txBody>
          <a:bodyPr/>
          <a:lstStyle/>
          <a:p>
            <a:r>
              <a:rPr lang="fi-FI" b="1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7627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781EE4C-29AD-DB2E-287B-373B80B0C817}"/>
              </a:ext>
            </a:extLst>
          </p:cNvPr>
          <p:cNvSpPr txBox="1"/>
          <p:nvPr/>
        </p:nvSpPr>
        <p:spPr>
          <a:xfrm>
            <a:off x="554898" y="384785"/>
            <a:ext cx="11497022" cy="1384995"/>
          </a:xfrm>
          <a:custGeom>
            <a:avLst/>
            <a:gdLst>
              <a:gd name="connsiteX0" fmla="*/ 0 w 11497022"/>
              <a:gd name="connsiteY0" fmla="*/ 0 h 1384995"/>
              <a:gd name="connsiteX1" fmla="*/ 689821 w 11497022"/>
              <a:gd name="connsiteY1" fmla="*/ 0 h 1384995"/>
              <a:gd name="connsiteX2" fmla="*/ 1034732 w 11497022"/>
              <a:gd name="connsiteY2" fmla="*/ 0 h 1384995"/>
              <a:gd name="connsiteX3" fmla="*/ 1264672 w 11497022"/>
              <a:gd name="connsiteY3" fmla="*/ 0 h 1384995"/>
              <a:gd name="connsiteX4" fmla="*/ 1839524 w 11497022"/>
              <a:gd name="connsiteY4" fmla="*/ 0 h 1384995"/>
              <a:gd name="connsiteX5" fmla="*/ 2414375 w 11497022"/>
              <a:gd name="connsiteY5" fmla="*/ 0 h 1384995"/>
              <a:gd name="connsiteX6" fmla="*/ 2644315 w 11497022"/>
              <a:gd name="connsiteY6" fmla="*/ 0 h 1384995"/>
              <a:gd name="connsiteX7" fmla="*/ 3219166 w 11497022"/>
              <a:gd name="connsiteY7" fmla="*/ 0 h 1384995"/>
              <a:gd name="connsiteX8" fmla="*/ 3908987 w 11497022"/>
              <a:gd name="connsiteY8" fmla="*/ 0 h 1384995"/>
              <a:gd name="connsiteX9" fmla="*/ 4483839 w 11497022"/>
              <a:gd name="connsiteY9" fmla="*/ 0 h 1384995"/>
              <a:gd name="connsiteX10" fmla="*/ 5173660 w 11497022"/>
              <a:gd name="connsiteY10" fmla="*/ 0 h 1384995"/>
              <a:gd name="connsiteX11" fmla="*/ 5863481 w 11497022"/>
              <a:gd name="connsiteY11" fmla="*/ 0 h 1384995"/>
              <a:gd name="connsiteX12" fmla="*/ 6323362 w 11497022"/>
              <a:gd name="connsiteY12" fmla="*/ 0 h 1384995"/>
              <a:gd name="connsiteX13" fmla="*/ 7128154 w 11497022"/>
              <a:gd name="connsiteY13" fmla="*/ 0 h 1384995"/>
              <a:gd name="connsiteX14" fmla="*/ 7588035 w 11497022"/>
              <a:gd name="connsiteY14" fmla="*/ 0 h 1384995"/>
              <a:gd name="connsiteX15" fmla="*/ 7932945 w 11497022"/>
              <a:gd name="connsiteY15" fmla="*/ 0 h 1384995"/>
              <a:gd name="connsiteX16" fmla="*/ 8392826 w 11497022"/>
              <a:gd name="connsiteY16" fmla="*/ 0 h 1384995"/>
              <a:gd name="connsiteX17" fmla="*/ 9082647 w 11497022"/>
              <a:gd name="connsiteY17" fmla="*/ 0 h 1384995"/>
              <a:gd name="connsiteX18" fmla="*/ 9312588 w 11497022"/>
              <a:gd name="connsiteY18" fmla="*/ 0 h 1384995"/>
              <a:gd name="connsiteX19" fmla="*/ 9657498 w 11497022"/>
              <a:gd name="connsiteY19" fmla="*/ 0 h 1384995"/>
              <a:gd name="connsiteX20" fmla="*/ 10462290 w 11497022"/>
              <a:gd name="connsiteY20" fmla="*/ 0 h 1384995"/>
              <a:gd name="connsiteX21" fmla="*/ 10807201 w 11497022"/>
              <a:gd name="connsiteY21" fmla="*/ 0 h 1384995"/>
              <a:gd name="connsiteX22" fmla="*/ 11497022 w 11497022"/>
              <a:gd name="connsiteY22" fmla="*/ 0 h 1384995"/>
              <a:gd name="connsiteX23" fmla="*/ 11497022 w 11497022"/>
              <a:gd name="connsiteY23" fmla="*/ 433965 h 1384995"/>
              <a:gd name="connsiteX24" fmla="*/ 11497022 w 11497022"/>
              <a:gd name="connsiteY24" fmla="*/ 923330 h 1384995"/>
              <a:gd name="connsiteX25" fmla="*/ 11497022 w 11497022"/>
              <a:gd name="connsiteY25" fmla="*/ 1384995 h 1384995"/>
              <a:gd name="connsiteX26" fmla="*/ 10807201 w 11497022"/>
              <a:gd name="connsiteY26" fmla="*/ 1384995 h 1384995"/>
              <a:gd name="connsiteX27" fmla="*/ 10002409 w 11497022"/>
              <a:gd name="connsiteY27" fmla="*/ 1384995 h 1384995"/>
              <a:gd name="connsiteX28" fmla="*/ 9772469 w 11497022"/>
              <a:gd name="connsiteY28" fmla="*/ 1384995 h 1384995"/>
              <a:gd name="connsiteX29" fmla="*/ 9312588 w 11497022"/>
              <a:gd name="connsiteY29" fmla="*/ 1384995 h 1384995"/>
              <a:gd name="connsiteX30" fmla="*/ 8967677 w 11497022"/>
              <a:gd name="connsiteY30" fmla="*/ 1384995 h 1384995"/>
              <a:gd name="connsiteX31" fmla="*/ 8162886 w 11497022"/>
              <a:gd name="connsiteY31" fmla="*/ 1384995 h 1384995"/>
              <a:gd name="connsiteX32" fmla="*/ 7473064 w 11497022"/>
              <a:gd name="connsiteY32" fmla="*/ 1384995 h 1384995"/>
              <a:gd name="connsiteX33" fmla="*/ 6898213 w 11497022"/>
              <a:gd name="connsiteY33" fmla="*/ 1384995 h 1384995"/>
              <a:gd name="connsiteX34" fmla="*/ 6668273 w 11497022"/>
              <a:gd name="connsiteY34" fmla="*/ 1384995 h 1384995"/>
              <a:gd name="connsiteX35" fmla="*/ 5863481 w 11497022"/>
              <a:gd name="connsiteY35" fmla="*/ 1384995 h 1384995"/>
              <a:gd name="connsiteX36" fmla="*/ 5403600 w 11497022"/>
              <a:gd name="connsiteY36" fmla="*/ 1384995 h 1384995"/>
              <a:gd name="connsiteX37" fmla="*/ 4598809 w 11497022"/>
              <a:gd name="connsiteY37" fmla="*/ 1384995 h 1384995"/>
              <a:gd name="connsiteX38" fmla="*/ 4023958 w 11497022"/>
              <a:gd name="connsiteY38" fmla="*/ 1384995 h 1384995"/>
              <a:gd name="connsiteX39" fmla="*/ 3794017 w 11497022"/>
              <a:gd name="connsiteY39" fmla="*/ 1384995 h 1384995"/>
              <a:gd name="connsiteX40" fmla="*/ 3219166 w 11497022"/>
              <a:gd name="connsiteY40" fmla="*/ 1384995 h 1384995"/>
              <a:gd name="connsiteX41" fmla="*/ 2529345 w 11497022"/>
              <a:gd name="connsiteY41" fmla="*/ 1384995 h 1384995"/>
              <a:gd name="connsiteX42" fmla="*/ 2299404 w 11497022"/>
              <a:gd name="connsiteY42" fmla="*/ 1384995 h 1384995"/>
              <a:gd name="connsiteX43" fmla="*/ 1724553 w 11497022"/>
              <a:gd name="connsiteY43" fmla="*/ 1384995 h 1384995"/>
              <a:gd name="connsiteX44" fmla="*/ 1494613 w 11497022"/>
              <a:gd name="connsiteY44" fmla="*/ 1384995 h 1384995"/>
              <a:gd name="connsiteX45" fmla="*/ 689821 w 11497022"/>
              <a:gd name="connsiteY45" fmla="*/ 1384995 h 1384995"/>
              <a:gd name="connsiteX46" fmla="*/ 0 w 11497022"/>
              <a:gd name="connsiteY46" fmla="*/ 1384995 h 1384995"/>
              <a:gd name="connsiteX47" fmla="*/ 0 w 11497022"/>
              <a:gd name="connsiteY47" fmla="*/ 923330 h 1384995"/>
              <a:gd name="connsiteX48" fmla="*/ 0 w 11497022"/>
              <a:gd name="connsiteY48" fmla="*/ 475515 h 1384995"/>
              <a:gd name="connsiteX49" fmla="*/ 0 w 11497022"/>
              <a:gd name="connsiteY49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497022" h="1384995" extrusionOk="0">
                <a:moveTo>
                  <a:pt x="0" y="0"/>
                </a:moveTo>
                <a:cubicBezTo>
                  <a:pt x="274700" y="-71285"/>
                  <a:pt x="371052" y="43222"/>
                  <a:pt x="689821" y="0"/>
                </a:cubicBezTo>
                <a:cubicBezTo>
                  <a:pt x="1008590" y="-43222"/>
                  <a:pt x="914401" y="32778"/>
                  <a:pt x="1034732" y="0"/>
                </a:cubicBezTo>
                <a:cubicBezTo>
                  <a:pt x="1155063" y="-32778"/>
                  <a:pt x="1155711" y="25061"/>
                  <a:pt x="1264672" y="0"/>
                </a:cubicBezTo>
                <a:cubicBezTo>
                  <a:pt x="1373633" y="-25061"/>
                  <a:pt x="1581856" y="14542"/>
                  <a:pt x="1839524" y="0"/>
                </a:cubicBezTo>
                <a:cubicBezTo>
                  <a:pt x="2097192" y="-14542"/>
                  <a:pt x="2217618" y="7864"/>
                  <a:pt x="2414375" y="0"/>
                </a:cubicBezTo>
                <a:cubicBezTo>
                  <a:pt x="2611132" y="-7864"/>
                  <a:pt x="2566540" y="6453"/>
                  <a:pt x="2644315" y="0"/>
                </a:cubicBezTo>
                <a:cubicBezTo>
                  <a:pt x="2722090" y="-6453"/>
                  <a:pt x="3003073" y="11211"/>
                  <a:pt x="3219166" y="0"/>
                </a:cubicBezTo>
                <a:cubicBezTo>
                  <a:pt x="3435259" y="-11211"/>
                  <a:pt x="3741234" y="52572"/>
                  <a:pt x="3908987" y="0"/>
                </a:cubicBezTo>
                <a:cubicBezTo>
                  <a:pt x="4076740" y="-52572"/>
                  <a:pt x="4325574" y="20157"/>
                  <a:pt x="4483839" y="0"/>
                </a:cubicBezTo>
                <a:cubicBezTo>
                  <a:pt x="4642104" y="-20157"/>
                  <a:pt x="4976402" y="6275"/>
                  <a:pt x="5173660" y="0"/>
                </a:cubicBezTo>
                <a:cubicBezTo>
                  <a:pt x="5370918" y="-6275"/>
                  <a:pt x="5550299" y="69580"/>
                  <a:pt x="5863481" y="0"/>
                </a:cubicBezTo>
                <a:cubicBezTo>
                  <a:pt x="6176663" y="-69580"/>
                  <a:pt x="6203944" y="31495"/>
                  <a:pt x="6323362" y="0"/>
                </a:cubicBezTo>
                <a:cubicBezTo>
                  <a:pt x="6442780" y="-31495"/>
                  <a:pt x="6815171" y="86232"/>
                  <a:pt x="7128154" y="0"/>
                </a:cubicBezTo>
                <a:cubicBezTo>
                  <a:pt x="7441137" y="-86232"/>
                  <a:pt x="7415889" y="8460"/>
                  <a:pt x="7588035" y="0"/>
                </a:cubicBezTo>
                <a:cubicBezTo>
                  <a:pt x="7760181" y="-8460"/>
                  <a:pt x="7833760" y="4539"/>
                  <a:pt x="7932945" y="0"/>
                </a:cubicBezTo>
                <a:cubicBezTo>
                  <a:pt x="8032130" y="-4539"/>
                  <a:pt x="8189855" y="48148"/>
                  <a:pt x="8392826" y="0"/>
                </a:cubicBezTo>
                <a:cubicBezTo>
                  <a:pt x="8595797" y="-48148"/>
                  <a:pt x="8801908" y="25892"/>
                  <a:pt x="9082647" y="0"/>
                </a:cubicBezTo>
                <a:cubicBezTo>
                  <a:pt x="9363386" y="-25892"/>
                  <a:pt x="9265925" y="20105"/>
                  <a:pt x="9312588" y="0"/>
                </a:cubicBezTo>
                <a:cubicBezTo>
                  <a:pt x="9359251" y="-20105"/>
                  <a:pt x="9515083" y="10271"/>
                  <a:pt x="9657498" y="0"/>
                </a:cubicBezTo>
                <a:cubicBezTo>
                  <a:pt x="9799913" y="-10271"/>
                  <a:pt x="10225993" y="52272"/>
                  <a:pt x="10462290" y="0"/>
                </a:cubicBezTo>
                <a:cubicBezTo>
                  <a:pt x="10698587" y="-52272"/>
                  <a:pt x="10642109" y="11518"/>
                  <a:pt x="10807201" y="0"/>
                </a:cubicBezTo>
                <a:cubicBezTo>
                  <a:pt x="10972293" y="-11518"/>
                  <a:pt x="11323132" y="2740"/>
                  <a:pt x="11497022" y="0"/>
                </a:cubicBezTo>
                <a:cubicBezTo>
                  <a:pt x="11527876" y="191199"/>
                  <a:pt x="11469226" y="335621"/>
                  <a:pt x="11497022" y="433965"/>
                </a:cubicBezTo>
                <a:cubicBezTo>
                  <a:pt x="11524818" y="532309"/>
                  <a:pt x="11458121" y="788766"/>
                  <a:pt x="11497022" y="923330"/>
                </a:cubicBezTo>
                <a:cubicBezTo>
                  <a:pt x="11535923" y="1057894"/>
                  <a:pt x="11465122" y="1262227"/>
                  <a:pt x="11497022" y="1384995"/>
                </a:cubicBezTo>
                <a:cubicBezTo>
                  <a:pt x="11247579" y="1436909"/>
                  <a:pt x="10971336" y="1337045"/>
                  <a:pt x="10807201" y="1384995"/>
                </a:cubicBezTo>
                <a:cubicBezTo>
                  <a:pt x="10643066" y="1432945"/>
                  <a:pt x="10287383" y="1333958"/>
                  <a:pt x="10002409" y="1384995"/>
                </a:cubicBezTo>
                <a:cubicBezTo>
                  <a:pt x="9717435" y="1436032"/>
                  <a:pt x="9831374" y="1371262"/>
                  <a:pt x="9772469" y="1384995"/>
                </a:cubicBezTo>
                <a:cubicBezTo>
                  <a:pt x="9713564" y="1398728"/>
                  <a:pt x="9506778" y="1366409"/>
                  <a:pt x="9312588" y="1384995"/>
                </a:cubicBezTo>
                <a:cubicBezTo>
                  <a:pt x="9118398" y="1403581"/>
                  <a:pt x="9131057" y="1361041"/>
                  <a:pt x="8967677" y="1384995"/>
                </a:cubicBezTo>
                <a:cubicBezTo>
                  <a:pt x="8804297" y="1408949"/>
                  <a:pt x="8419280" y="1379830"/>
                  <a:pt x="8162886" y="1384995"/>
                </a:cubicBezTo>
                <a:cubicBezTo>
                  <a:pt x="7906492" y="1390160"/>
                  <a:pt x="7808945" y="1313514"/>
                  <a:pt x="7473064" y="1384995"/>
                </a:cubicBezTo>
                <a:cubicBezTo>
                  <a:pt x="7137183" y="1456476"/>
                  <a:pt x="7129550" y="1344389"/>
                  <a:pt x="6898213" y="1384995"/>
                </a:cubicBezTo>
                <a:cubicBezTo>
                  <a:pt x="6666876" y="1425601"/>
                  <a:pt x="6749041" y="1369760"/>
                  <a:pt x="6668273" y="1384995"/>
                </a:cubicBezTo>
                <a:cubicBezTo>
                  <a:pt x="6587505" y="1400230"/>
                  <a:pt x="6180637" y="1367141"/>
                  <a:pt x="5863481" y="1384995"/>
                </a:cubicBezTo>
                <a:cubicBezTo>
                  <a:pt x="5546325" y="1402849"/>
                  <a:pt x="5606815" y="1343544"/>
                  <a:pt x="5403600" y="1384995"/>
                </a:cubicBezTo>
                <a:cubicBezTo>
                  <a:pt x="5200385" y="1426446"/>
                  <a:pt x="4815300" y="1320110"/>
                  <a:pt x="4598809" y="1384995"/>
                </a:cubicBezTo>
                <a:cubicBezTo>
                  <a:pt x="4382318" y="1449880"/>
                  <a:pt x="4275939" y="1354035"/>
                  <a:pt x="4023958" y="1384995"/>
                </a:cubicBezTo>
                <a:cubicBezTo>
                  <a:pt x="3771977" y="1415955"/>
                  <a:pt x="3845603" y="1365312"/>
                  <a:pt x="3794017" y="1384995"/>
                </a:cubicBezTo>
                <a:cubicBezTo>
                  <a:pt x="3742431" y="1404678"/>
                  <a:pt x="3383258" y="1344398"/>
                  <a:pt x="3219166" y="1384995"/>
                </a:cubicBezTo>
                <a:cubicBezTo>
                  <a:pt x="3055074" y="1425592"/>
                  <a:pt x="2671809" y="1307856"/>
                  <a:pt x="2529345" y="1384995"/>
                </a:cubicBezTo>
                <a:cubicBezTo>
                  <a:pt x="2386881" y="1462134"/>
                  <a:pt x="2349497" y="1369946"/>
                  <a:pt x="2299404" y="1384995"/>
                </a:cubicBezTo>
                <a:cubicBezTo>
                  <a:pt x="2249311" y="1400044"/>
                  <a:pt x="1853487" y="1370368"/>
                  <a:pt x="1724553" y="1384995"/>
                </a:cubicBezTo>
                <a:cubicBezTo>
                  <a:pt x="1595619" y="1399622"/>
                  <a:pt x="1540972" y="1377359"/>
                  <a:pt x="1494613" y="1384995"/>
                </a:cubicBezTo>
                <a:cubicBezTo>
                  <a:pt x="1448254" y="1392631"/>
                  <a:pt x="1010006" y="1327778"/>
                  <a:pt x="689821" y="1384995"/>
                </a:cubicBezTo>
                <a:cubicBezTo>
                  <a:pt x="369636" y="1442212"/>
                  <a:pt x="284750" y="1318328"/>
                  <a:pt x="0" y="1384995"/>
                </a:cubicBezTo>
                <a:cubicBezTo>
                  <a:pt x="-4734" y="1242997"/>
                  <a:pt x="29978" y="1148605"/>
                  <a:pt x="0" y="923330"/>
                </a:cubicBezTo>
                <a:cubicBezTo>
                  <a:pt x="-29978" y="698055"/>
                  <a:pt x="31649" y="673688"/>
                  <a:pt x="0" y="475515"/>
                </a:cubicBezTo>
                <a:cubicBezTo>
                  <a:pt x="-31649" y="277343"/>
                  <a:pt x="42786" y="152030"/>
                  <a:pt x="0" y="0"/>
                </a:cubicBezTo>
                <a:close/>
              </a:path>
            </a:pathLst>
          </a:custGeom>
          <a:noFill/>
          <a:ln>
            <a:solidFill>
              <a:srgbClr val="8932ED"/>
            </a:solidFill>
            <a:extLst>
              <a:ext uri="{C807C97D-BFC1-408E-A445-0C87EB9F89A2}">
                <ask:lineSketchStyleProps xmlns:ask="http://schemas.microsoft.com/office/drawing/2018/sketchyshapes" sd="33779852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b="1"/>
              <a:t>Mitä muita toiveita/ajatuksia sinulla on lapsesi varhaiskasvatuksen alkaessa? Minkälaista yhteistyötä toivotte päiväkodin ja huoltajien välillä?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ED117EC-FA89-C5E0-731C-37F79E3D3A97}"/>
              </a:ext>
            </a:extLst>
          </p:cNvPr>
          <p:cNvSpPr txBox="1"/>
          <p:nvPr/>
        </p:nvSpPr>
        <p:spPr>
          <a:xfrm>
            <a:off x="477716" y="1896208"/>
            <a:ext cx="1122777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solidFill>
                  <a:srgbClr val="0A3DF7"/>
                </a:solidFill>
              </a:rPr>
              <a:t> Iltapäiväkoti eli joku ilta voitaisiin yhdessä lapsen kanssa tutustua päiväkodin leikkeihin ja syötäisiin iltapala </a:t>
            </a:r>
            <a:r>
              <a:rPr lang="fi-FI" sz="2000" b="1" err="1">
                <a:solidFill>
                  <a:srgbClr val="0A3DF7"/>
                </a:solidFill>
              </a:rPr>
              <a:t>jne</a:t>
            </a:r>
            <a:endParaRPr lang="fi-FI" sz="2000" b="1">
              <a:solidFill>
                <a:srgbClr val="0A3DF7"/>
              </a:solidFill>
            </a:endParaRPr>
          </a:p>
          <a:p>
            <a:endParaRPr lang="fi-FI" sz="2000" b="1">
              <a:solidFill>
                <a:srgbClr val="0A3DF7"/>
              </a:solidFill>
            </a:endParaRPr>
          </a:p>
          <a:p>
            <a:r>
              <a:rPr lang="fi-FI" sz="2000" b="1">
                <a:solidFill>
                  <a:srgbClr val="C00000"/>
                </a:solidFill>
              </a:rPr>
              <a:t> Videoita lasten leikeistä </a:t>
            </a:r>
            <a:r>
              <a:rPr lang="fi-FI" sz="2000" b="1" err="1">
                <a:solidFill>
                  <a:srgbClr val="C00000"/>
                </a:solidFill>
              </a:rPr>
              <a:t>jne</a:t>
            </a:r>
            <a:r>
              <a:rPr lang="fi-FI" sz="2000" b="1">
                <a:solidFill>
                  <a:srgbClr val="C00000"/>
                </a:solidFill>
              </a:rPr>
              <a:t> on myös mukava nähdä </a:t>
            </a:r>
          </a:p>
          <a:p>
            <a:endParaRPr lang="fi-FI" sz="2000" b="1">
              <a:solidFill>
                <a:srgbClr val="C00000"/>
              </a:solidFill>
            </a:endParaRPr>
          </a:p>
          <a:p>
            <a:r>
              <a:rPr lang="fi-FI" sz="2000" b="1">
                <a:solidFill>
                  <a:srgbClr val="1C7A02"/>
                </a:solidFill>
              </a:rPr>
              <a:t> Nykyinen yhteistyö on toiminut hyvin</a:t>
            </a:r>
            <a:r>
              <a:rPr lang="fi-FI" sz="2000"/>
              <a:t> </a:t>
            </a:r>
          </a:p>
          <a:p>
            <a:r>
              <a:rPr lang="fi-FI" sz="2000"/>
              <a:t> </a:t>
            </a:r>
            <a:endParaRPr lang="fi-FI" sz="2000" b="1">
              <a:solidFill>
                <a:srgbClr val="7030A0"/>
              </a:solidFill>
            </a:endParaRPr>
          </a:p>
          <a:p>
            <a:r>
              <a:rPr lang="fi-FI" sz="2000" b="1">
                <a:solidFill>
                  <a:srgbClr val="7030A0"/>
                </a:solidFill>
              </a:rPr>
              <a:t>Huoltajien vierailut kuulostaa kivalta, olen kuullut että niitä on muualla, joissakin hoitopaikoissa. En tiedä onko meillä mitään erityistä taitoa/harrastuksia esitellä … </a:t>
            </a:r>
            <a:r>
              <a:rPr lang="fi-FI" sz="2000" b="1">
                <a:solidFill>
                  <a:srgbClr val="7030A0"/>
                </a:solidFill>
                <a:latin typeface="Aptos"/>
                <a:sym typeface="Wingdings"/>
              </a:rPr>
              <a:t> </a:t>
            </a:r>
            <a:endParaRPr lang="fi-FI" sz="2000" b="1">
              <a:solidFill>
                <a:srgbClr val="7030A0"/>
              </a:solidFill>
            </a:endParaRPr>
          </a:p>
          <a:p>
            <a:r>
              <a:rPr lang="fi-FI" sz="2000"/>
              <a:t> </a:t>
            </a:r>
            <a:r>
              <a:rPr lang="fi-FI" sz="2000" b="1">
                <a:solidFill>
                  <a:srgbClr val="FA2380"/>
                </a:solidFill>
              </a:rPr>
              <a:t>Lasten tekemät askartelut on olleet kivoja, meillä on vieläkin pääsiäisenä tehty kana leikeissä mukana, vaikkakin vähän repaleisena jo :-D Myös betonilelu oli tosi kiva idea, toivottavasti tulee uusiksi! Samoin naamiaiset ovat kivaa vaihtelua.</a:t>
            </a:r>
          </a:p>
          <a:p>
            <a:endParaRPr lang="fi-FI" sz="2000" b="1">
              <a:solidFill>
                <a:srgbClr val="FA2380"/>
              </a:solidFill>
            </a:endParaRPr>
          </a:p>
          <a:p>
            <a:r>
              <a:rPr lang="fi-FI" sz="2000"/>
              <a:t> </a:t>
            </a:r>
            <a:r>
              <a:rPr lang="fi-FI" sz="2000" b="1">
                <a:solidFill>
                  <a:srgbClr val="036F82"/>
                </a:solidFill>
              </a:rPr>
              <a:t>Olemme hyvin kiitollisia Ruuhiryhmän toimintaan. Toivomme jo koetun lämmön lapsia kohtaan jatkuvan.</a:t>
            </a:r>
          </a:p>
        </p:txBody>
      </p:sp>
      <p:sp>
        <p:nvSpPr>
          <p:cNvPr id="5" name="Iloiset kasvot 4">
            <a:extLst>
              <a:ext uri="{FF2B5EF4-FFF2-40B4-BE49-F238E27FC236}">
                <a16:creationId xmlns:a16="http://schemas.microsoft.com/office/drawing/2014/main" id="{19501A12-ADCC-379C-C9DB-8C9739358CF5}"/>
              </a:ext>
            </a:extLst>
          </p:cNvPr>
          <p:cNvSpPr/>
          <p:nvPr/>
        </p:nvSpPr>
        <p:spPr>
          <a:xfrm>
            <a:off x="4967654" y="3431930"/>
            <a:ext cx="448406" cy="32824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F954E0F-0F31-B29E-0374-56F9637B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2939" y="6344627"/>
            <a:ext cx="2391508" cy="353402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74768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BC76DC5-3EEA-6919-A37C-2E1B9974AED5}"/>
              </a:ext>
            </a:extLst>
          </p:cNvPr>
          <p:cNvSpPr txBox="1"/>
          <p:nvPr/>
        </p:nvSpPr>
        <p:spPr>
          <a:xfrm>
            <a:off x="430726" y="510962"/>
            <a:ext cx="11327759" cy="1200329"/>
          </a:xfrm>
          <a:custGeom>
            <a:avLst/>
            <a:gdLst>
              <a:gd name="connsiteX0" fmla="*/ 0 w 11327759"/>
              <a:gd name="connsiteY0" fmla="*/ 0 h 1200329"/>
              <a:gd name="connsiteX1" fmla="*/ 482920 w 11327759"/>
              <a:gd name="connsiteY1" fmla="*/ 0 h 1200329"/>
              <a:gd name="connsiteX2" fmla="*/ 1079118 w 11327759"/>
              <a:gd name="connsiteY2" fmla="*/ 0 h 1200329"/>
              <a:gd name="connsiteX3" fmla="*/ 1335483 w 11327759"/>
              <a:gd name="connsiteY3" fmla="*/ 0 h 1200329"/>
              <a:gd name="connsiteX4" fmla="*/ 2158236 w 11327759"/>
              <a:gd name="connsiteY4" fmla="*/ 0 h 1200329"/>
              <a:gd name="connsiteX5" fmla="*/ 2641156 w 11327759"/>
              <a:gd name="connsiteY5" fmla="*/ 0 h 1200329"/>
              <a:gd name="connsiteX6" fmla="*/ 2897522 w 11327759"/>
              <a:gd name="connsiteY6" fmla="*/ 0 h 1200329"/>
              <a:gd name="connsiteX7" fmla="*/ 3720275 w 11327759"/>
              <a:gd name="connsiteY7" fmla="*/ 0 h 1200329"/>
              <a:gd name="connsiteX8" fmla="*/ 3976640 w 11327759"/>
              <a:gd name="connsiteY8" fmla="*/ 0 h 1200329"/>
              <a:gd name="connsiteX9" fmla="*/ 4686115 w 11327759"/>
              <a:gd name="connsiteY9" fmla="*/ 0 h 1200329"/>
              <a:gd name="connsiteX10" fmla="*/ 5508868 w 11327759"/>
              <a:gd name="connsiteY10" fmla="*/ 0 h 1200329"/>
              <a:gd name="connsiteX11" fmla="*/ 5878511 w 11327759"/>
              <a:gd name="connsiteY11" fmla="*/ 0 h 1200329"/>
              <a:gd name="connsiteX12" fmla="*/ 6587986 w 11327759"/>
              <a:gd name="connsiteY12" fmla="*/ 0 h 1200329"/>
              <a:gd name="connsiteX13" fmla="*/ 7070906 w 11327759"/>
              <a:gd name="connsiteY13" fmla="*/ 0 h 1200329"/>
              <a:gd name="connsiteX14" fmla="*/ 7667104 w 11327759"/>
              <a:gd name="connsiteY14" fmla="*/ 0 h 1200329"/>
              <a:gd name="connsiteX15" fmla="*/ 8150025 w 11327759"/>
              <a:gd name="connsiteY15" fmla="*/ 0 h 1200329"/>
              <a:gd name="connsiteX16" fmla="*/ 8859500 w 11327759"/>
              <a:gd name="connsiteY16" fmla="*/ 0 h 1200329"/>
              <a:gd name="connsiteX17" fmla="*/ 9229143 w 11327759"/>
              <a:gd name="connsiteY17" fmla="*/ 0 h 1200329"/>
              <a:gd name="connsiteX18" fmla="*/ 10051896 w 11327759"/>
              <a:gd name="connsiteY18" fmla="*/ 0 h 1200329"/>
              <a:gd name="connsiteX19" fmla="*/ 11327759 w 11327759"/>
              <a:gd name="connsiteY19" fmla="*/ 0 h 1200329"/>
              <a:gd name="connsiteX20" fmla="*/ 11327759 w 11327759"/>
              <a:gd name="connsiteY20" fmla="*/ 364100 h 1200329"/>
              <a:gd name="connsiteX21" fmla="*/ 11327759 w 11327759"/>
              <a:gd name="connsiteY21" fmla="*/ 776213 h 1200329"/>
              <a:gd name="connsiteX22" fmla="*/ 11327759 w 11327759"/>
              <a:gd name="connsiteY22" fmla="*/ 1200329 h 1200329"/>
              <a:gd name="connsiteX23" fmla="*/ 10618284 w 11327759"/>
              <a:gd name="connsiteY23" fmla="*/ 1200329 h 1200329"/>
              <a:gd name="connsiteX24" fmla="*/ 9908808 w 11327759"/>
              <a:gd name="connsiteY24" fmla="*/ 1200329 h 1200329"/>
              <a:gd name="connsiteX25" fmla="*/ 9539165 w 11327759"/>
              <a:gd name="connsiteY25" fmla="*/ 1200329 h 1200329"/>
              <a:gd name="connsiteX26" fmla="*/ 9169523 w 11327759"/>
              <a:gd name="connsiteY26" fmla="*/ 1200329 h 1200329"/>
              <a:gd name="connsiteX27" fmla="*/ 8913158 w 11327759"/>
              <a:gd name="connsiteY27" fmla="*/ 1200329 h 1200329"/>
              <a:gd name="connsiteX28" fmla="*/ 8543515 w 11327759"/>
              <a:gd name="connsiteY28" fmla="*/ 1200329 h 1200329"/>
              <a:gd name="connsiteX29" fmla="*/ 8173872 w 11327759"/>
              <a:gd name="connsiteY29" fmla="*/ 1200329 h 1200329"/>
              <a:gd name="connsiteX30" fmla="*/ 7804230 w 11327759"/>
              <a:gd name="connsiteY30" fmla="*/ 1200329 h 1200329"/>
              <a:gd name="connsiteX31" fmla="*/ 7434587 w 11327759"/>
              <a:gd name="connsiteY31" fmla="*/ 1200329 h 1200329"/>
              <a:gd name="connsiteX32" fmla="*/ 7064944 w 11327759"/>
              <a:gd name="connsiteY32" fmla="*/ 1200329 h 1200329"/>
              <a:gd name="connsiteX33" fmla="*/ 6242191 w 11327759"/>
              <a:gd name="connsiteY33" fmla="*/ 1200329 h 1200329"/>
              <a:gd name="connsiteX34" fmla="*/ 5759271 w 11327759"/>
              <a:gd name="connsiteY34" fmla="*/ 1200329 h 1200329"/>
              <a:gd name="connsiteX35" fmla="*/ 4936518 w 11327759"/>
              <a:gd name="connsiteY35" fmla="*/ 1200329 h 1200329"/>
              <a:gd name="connsiteX36" fmla="*/ 4680153 w 11327759"/>
              <a:gd name="connsiteY36" fmla="*/ 1200329 h 1200329"/>
              <a:gd name="connsiteX37" fmla="*/ 4423788 w 11327759"/>
              <a:gd name="connsiteY37" fmla="*/ 1200329 h 1200329"/>
              <a:gd name="connsiteX38" fmla="*/ 3714313 w 11327759"/>
              <a:gd name="connsiteY38" fmla="*/ 1200329 h 1200329"/>
              <a:gd name="connsiteX39" fmla="*/ 3118115 w 11327759"/>
              <a:gd name="connsiteY39" fmla="*/ 1200329 h 1200329"/>
              <a:gd name="connsiteX40" fmla="*/ 2748472 w 11327759"/>
              <a:gd name="connsiteY40" fmla="*/ 1200329 h 1200329"/>
              <a:gd name="connsiteX41" fmla="*/ 2492107 w 11327759"/>
              <a:gd name="connsiteY41" fmla="*/ 1200329 h 1200329"/>
              <a:gd name="connsiteX42" fmla="*/ 2009187 w 11327759"/>
              <a:gd name="connsiteY42" fmla="*/ 1200329 h 1200329"/>
              <a:gd name="connsiteX43" fmla="*/ 1299711 w 11327759"/>
              <a:gd name="connsiteY43" fmla="*/ 1200329 h 1200329"/>
              <a:gd name="connsiteX44" fmla="*/ 590236 w 11327759"/>
              <a:gd name="connsiteY44" fmla="*/ 1200329 h 1200329"/>
              <a:gd name="connsiteX45" fmla="*/ 0 w 11327759"/>
              <a:gd name="connsiteY45" fmla="*/ 1200329 h 1200329"/>
              <a:gd name="connsiteX46" fmla="*/ 0 w 11327759"/>
              <a:gd name="connsiteY46" fmla="*/ 836229 h 1200329"/>
              <a:gd name="connsiteX47" fmla="*/ 0 w 11327759"/>
              <a:gd name="connsiteY47" fmla="*/ 436120 h 1200329"/>
              <a:gd name="connsiteX48" fmla="*/ 0 w 11327759"/>
              <a:gd name="connsiteY4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27759" h="1200329" extrusionOk="0">
                <a:moveTo>
                  <a:pt x="0" y="0"/>
                </a:moveTo>
                <a:cubicBezTo>
                  <a:pt x="125675" y="-19808"/>
                  <a:pt x="326863" y="52591"/>
                  <a:pt x="482920" y="0"/>
                </a:cubicBezTo>
                <a:cubicBezTo>
                  <a:pt x="638977" y="-52591"/>
                  <a:pt x="839620" y="58668"/>
                  <a:pt x="1079118" y="0"/>
                </a:cubicBezTo>
                <a:cubicBezTo>
                  <a:pt x="1318616" y="-58668"/>
                  <a:pt x="1250119" y="3561"/>
                  <a:pt x="1335483" y="0"/>
                </a:cubicBezTo>
                <a:cubicBezTo>
                  <a:pt x="1420848" y="-3561"/>
                  <a:pt x="1964322" y="47137"/>
                  <a:pt x="2158236" y="0"/>
                </a:cubicBezTo>
                <a:cubicBezTo>
                  <a:pt x="2352150" y="-47137"/>
                  <a:pt x="2519475" y="52480"/>
                  <a:pt x="2641156" y="0"/>
                </a:cubicBezTo>
                <a:cubicBezTo>
                  <a:pt x="2762837" y="-52480"/>
                  <a:pt x="2816643" y="17462"/>
                  <a:pt x="2897522" y="0"/>
                </a:cubicBezTo>
                <a:cubicBezTo>
                  <a:pt x="2978401" y="-17462"/>
                  <a:pt x="3442083" y="81267"/>
                  <a:pt x="3720275" y="0"/>
                </a:cubicBezTo>
                <a:cubicBezTo>
                  <a:pt x="3998467" y="-81267"/>
                  <a:pt x="3920242" y="15273"/>
                  <a:pt x="3976640" y="0"/>
                </a:cubicBezTo>
                <a:cubicBezTo>
                  <a:pt x="4033039" y="-15273"/>
                  <a:pt x="4381941" y="36976"/>
                  <a:pt x="4686115" y="0"/>
                </a:cubicBezTo>
                <a:cubicBezTo>
                  <a:pt x="4990290" y="-36976"/>
                  <a:pt x="5218041" y="9656"/>
                  <a:pt x="5508868" y="0"/>
                </a:cubicBezTo>
                <a:cubicBezTo>
                  <a:pt x="5799695" y="-9656"/>
                  <a:pt x="5705177" y="7672"/>
                  <a:pt x="5878511" y="0"/>
                </a:cubicBezTo>
                <a:cubicBezTo>
                  <a:pt x="6051845" y="-7672"/>
                  <a:pt x="6384044" y="75589"/>
                  <a:pt x="6587986" y="0"/>
                </a:cubicBezTo>
                <a:cubicBezTo>
                  <a:pt x="6791929" y="-75589"/>
                  <a:pt x="6865833" y="39665"/>
                  <a:pt x="7070906" y="0"/>
                </a:cubicBezTo>
                <a:cubicBezTo>
                  <a:pt x="7275979" y="-39665"/>
                  <a:pt x="7471025" y="26658"/>
                  <a:pt x="7667104" y="0"/>
                </a:cubicBezTo>
                <a:cubicBezTo>
                  <a:pt x="7863183" y="-26658"/>
                  <a:pt x="7925188" y="12358"/>
                  <a:pt x="8150025" y="0"/>
                </a:cubicBezTo>
                <a:cubicBezTo>
                  <a:pt x="8374862" y="-12358"/>
                  <a:pt x="8606949" y="70363"/>
                  <a:pt x="8859500" y="0"/>
                </a:cubicBezTo>
                <a:cubicBezTo>
                  <a:pt x="9112051" y="-70363"/>
                  <a:pt x="9110777" y="32204"/>
                  <a:pt x="9229143" y="0"/>
                </a:cubicBezTo>
                <a:cubicBezTo>
                  <a:pt x="9347509" y="-32204"/>
                  <a:pt x="9871461" y="24517"/>
                  <a:pt x="10051896" y="0"/>
                </a:cubicBezTo>
                <a:cubicBezTo>
                  <a:pt x="10232331" y="-24517"/>
                  <a:pt x="11055369" y="70994"/>
                  <a:pt x="11327759" y="0"/>
                </a:cubicBezTo>
                <a:cubicBezTo>
                  <a:pt x="11331374" y="144857"/>
                  <a:pt x="11294072" y="214335"/>
                  <a:pt x="11327759" y="364100"/>
                </a:cubicBezTo>
                <a:cubicBezTo>
                  <a:pt x="11361446" y="513865"/>
                  <a:pt x="11318000" y="683851"/>
                  <a:pt x="11327759" y="776213"/>
                </a:cubicBezTo>
                <a:cubicBezTo>
                  <a:pt x="11337518" y="868575"/>
                  <a:pt x="11307474" y="1038365"/>
                  <a:pt x="11327759" y="1200329"/>
                </a:cubicBezTo>
                <a:cubicBezTo>
                  <a:pt x="11052362" y="1283771"/>
                  <a:pt x="10830773" y="1125458"/>
                  <a:pt x="10618284" y="1200329"/>
                </a:cubicBezTo>
                <a:cubicBezTo>
                  <a:pt x="10405795" y="1275200"/>
                  <a:pt x="10187240" y="1163234"/>
                  <a:pt x="9908808" y="1200329"/>
                </a:cubicBezTo>
                <a:cubicBezTo>
                  <a:pt x="9630376" y="1237424"/>
                  <a:pt x="9718809" y="1177244"/>
                  <a:pt x="9539165" y="1200329"/>
                </a:cubicBezTo>
                <a:cubicBezTo>
                  <a:pt x="9359521" y="1223414"/>
                  <a:pt x="9286754" y="1163959"/>
                  <a:pt x="9169523" y="1200329"/>
                </a:cubicBezTo>
                <a:cubicBezTo>
                  <a:pt x="9052292" y="1236699"/>
                  <a:pt x="8971551" y="1182210"/>
                  <a:pt x="8913158" y="1200329"/>
                </a:cubicBezTo>
                <a:cubicBezTo>
                  <a:pt x="8854766" y="1218448"/>
                  <a:pt x="8633285" y="1169422"/>
                  <a:pt x="8543515" y="1200329"/>
                </a:cubicBezTo>
                <a:cubicBezTo>
                  <a:pt x="8453745" y="1231236"/>
                  <a:pt x="8326953" y="1191434"/>
                  <a:pt x="8173872" y="1200329"/>
                </a:cubicBezTo>
                <a:cubicBezTo>
                  <a:pt x="8020791" y="1209224"/>
                  <a:pt x="7923152" y="1156059"/>
                  <a:pt x="7804230" y="1200329"/>
                </a:cubicBezTo>
                <a:cubicBezTo>
                  <a:pt x="7685308" y="1244599"/>
                  <a:pt x="7579265" y="1198409"/>
                  <a:pt x="7434587" y="1200329"/>
                </a:cubicBezTo>
                <a:cubicBezTo>
                  <a:pt x="7289909" y="1202249"/>
                  <a:pt x="7150286" y="1165928"/>
                  <a:pt x="7064944" y="1200329"/>
                </a:cubicBezTo>
                <a:cubicBezTo>
                  <a:pt x="6979602" y="1234730"/>
                  <a:pt x="6618011" y="1106465"/>
                  <a:pt x="6242191" y="1200329"/>
                </a:cubicBezTo>
                <a:cubicBezTo>
                  <a:pt x="5866371" y="1294193"/>
                  <a:pt x="5910021" y="1149009"/>
                  <a:pt x="5759271" y="1200329"/>
                </a:cubicBezTo>
                <a:cubicBezTo>
                  <a:pt x="5608521" y="1251649"/>
                  <a:pt x="5259167" y="1117259"/>
                  <a:pt x="4936518" y="1200329"/>
                </a:cubicBezTo>
                <a:cubicBezTo>
                  <a:pt x="4613869" y="1283399"/>
                  <a:pt x="4791721" y="1170108"/>
                  <a:pt x="4680153" y="1200329"/>
                </a:cubicBezTo>
                <a:cubicBezTo>
                  <a:pt x="4568585" y="1230550"/>
                  <a:pt x="4524552" y="1200235"/>
                  <a:pt x="4423788" y="1200329"/>
                </a:cubicBezTo>
                <a:cubicBezTo>
                  <a:pt x="4323024" y="1200423"/>
                  <a:pt x="3957696" y="1145951"/>
                  <a:pt x="3714313" y="1200329"/>
                </a:cubicBezTo>
                <a:cubicBezTo>
                  <a:pt x="3470931" y="1254707"/>
                  <a:pt x="3404802" y="1129478"/>
                  <a:pt x="3118115" y="1200329"/>
                </a:cubicBezTo>
                <a:cubicBezTo>
                  <a:pt x="2831428" y="1271180"/>
                  <a:pt x="2873891" y="1198204"/>
                  <a:pt x="2748472" y="1200329"/>
                </a:cubicBezTo>
                <a:cubicBezTo>
                  <a:pt x="2623053" y="1202454"/>
                  <a:pt x="2582843" y="1171363"/>
                  <a:pt x="2492107" y="1200329"/>
                </a:cubicBezTo>
                <a:cubicBezTo>
                  <a:pt x="2401372" y="1229295"/>
                  <a:pt x="2225311" y="1147302"/>
                  <a:pt x="2009187" y="1200329"/>
                </a:cubicBezTo>
                <a:cubicBezTo>
                  <a:pt x="1793063" y="1253356"/>
                  <a:pt x="1474951" y="1138522"/>
                  <a:pt x="1299711" y="1200329"/>
                </a:cubicBezTo>
                <a:cubicBezTo>
                  <a:pt x="1124471" y="1262136"/>
                  <a:pt x="936416" y="1157233"/>
                  <a:pt x="590236" y="1200329"/>
                </a:cubicBezTo>
                <a:cubicBezTo>
                  <a:pt x="244057" y="1243425"/>
                  <a:pt x="280943" y="1159670"/>
                  <a:pt x="0" y="1200329"/>
                </a:cubicBezTo>
                <a:cubicBezTo>
                  <a:pt x="-23345" y="1070661"/>
                  <a:pt x="5045" y="915108"/>
                  <a:pt x="0" y="836229"/>
                </a:cubicBezTo>
                <a:cubicBezTo>
                  <a:pt x="-5045" y="757350"/>
                  <a:pt x="17121" y="579684"/>
                  <a:pt x="0" y="436120"/>
                </a:cubicBezTo>
                <a:cubicBezTo>
                  <a:pt x="-17121" y="292556"/>
                  <a:pt x="40362" y="14185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0048231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/>
              <a:t>Asteikolla 1-5 (1- ei tärkeä, 5- erittäin tärkeä) arvioit seuraavien varhaiskasvatuksen toimintojen olevan?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4196B9D-0675-813A-406F-F5E656B4D7D3}"/>
              </a:ext>
            </a:extLst>
          </p:cNvPr>
          <p:cNvSpPr txBox="1"/>
          <p:nvPr/>
        </p:nvSpPr>
        <p:spPr>
          <a:xfrm>
            <a:off x="1140068" y="2318239"/>
            <a:ext cx="108878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200" b="1">
                <a:solidFill>
                  <a:srgbClr val="0A3DF7"/>
                </a:solidFill>
              </a:rPr>
              <a:t> LEIKKI</a:t>
            </a:r>
            <a:r>
              <a:rPr lang="fi-FI" sz="7200" b="1"/>
              <a:t>  </a:t>
            </a:r>
            <a:r>
              <a:rPr lang="fi-FI" sz="7200" b="1">
                <a:solidFill>
                  <a:srgbClr val="000000"/>
                </a:solidFill>
              </a:rPr>
              <a:t> </a:t>
            </a:r>
            <a:r>
              <a:rPr lang="fi-FI" sz="6000" b="1">
                <a:solidFill>
                  <a:srgbClr val="1C7A02"/>
                </a:solidFill>
              </a:rPr>
              <a:t>ULKOILU</a:t>
            </a:r>
            <a:r>
              <a:rPr lang="fi-FI" sz="6000" b="1"/>
              <a:t>    </a:t>
            </a:r>
            <a:r>
              <a:rPr lang="fi-FI" sz="6000" b="1">
                <a:solidFill>
                  <a:srgbClr val="8932ED"/>
                </a:solidFill>
              </a:rPr>
              <a:t>LEPO  </a:t>
            </a:r>
            <a:r>
              <a:rPr lang="fi-FI" sz="6000" b="1"/>
              <a:t> </a:t>
            </a:r>
            <a:r>
              <a:rPr lang="fi-FI" sz="5400" b="1">
                <a:solidFill>
                  <a:srgbClr val="000000"/>
                </a:solidFill>
              </a:rPr>
              <a:t>    </a:t>
            </a:r>
            <a:r>
              <a:rPr lang="fi-FI" sz="4800" b="1">
                <a:solidFill>
                  <a:srgbClr val="000000"/>
                </a:solidFill>
              </a:rPr>
              <a:t>      </a:t>
            </a:r>
            <a:r>
              <a:rPr lang="fi-FI" sz="4800" b="1">
                <a:solidFill>
                  <a:srgbClr val="FA2380"/>
                </a:solidFill>
              </a:rPr>
              <a:t>TUNNETAIDOT </a:t>
            </a:r>
            <a:r>
              <a:rPr lang="fi-FI" sz="4400" b="1">
                <a:solidFill>
                  <a:srgbClr val="000000"/>
                </a:solidFill>
              </a:rPr>
              <a:t> </a:t>
            </a:r>
            <a:r>
              <a:rPr lang="fi-FI" sz="4400" b="1"/>
              <a:t>  </a:t>
            </a:r>
            <a:r>
              <a:rPr lang="fi-FI" sz="4800" b="1">
                <a:solidFill>
                  <a:srgbClr val="FFC000"/>
                </a:solidFill>
              </a:rPr>
              <a:t>SADUT    </a:t>
            </a:r>
            <a:r>
              <a:rPr lang="fi-FI" sz="4000" b="1"/>
              <a:t> LIIKUNTA </a:t>
            </a:r>
            <a:r>
              <a:rPr lang="fi-FI" sz="3600" b="1"/>
              <a:t> </a:t>
            </a:r>
            <a:endParaRPr lang="fi-FI" sz="3600"/>
          </a:p>
          <a:p>
            <a:r>
              <a:rPr lang="fi-FI" sz="3600" b="1">
                <a:solidFill>
                  <a:srgbClr val="026478"/>
                </a:solidFill>
              </a:rPr>
              <a:t>    MUSIIKKI     </a:t>
            </a:r>
            <a:r>
              <a:rPr lang="fi-FI" sz="3200" b="1">
                <a:solidFill>
                  <a:srgbClr val="026478"/>
                </a:solidFill>
              </a:rPr>
              <a:t> </a:t>
            </a:r>
            <a:r>
              <a:rPr lang="fi-FI" sz="3200" b="1">
                <a:solidFill>
                  <a:srgbClr val="000000"/>
                </a:solidFill>
              </a:rPr>
              <a:t>RETKET</a:t>
            </a:r>
            <a:r>
              <a:rPr lang="fi-FI" sz="3200" b="1"/>
              <a:t>  </a:t>
            </a:r>
            <a:r>
              <a:rPr lang="fi-FI" sz="2800" b="1"/>
              <a:t>   </a:t>
            </a:r>
            <a:r>
              <a:rPr lang="fi-FI" sz="2400" b="1"/>
              <a:t>  </a:t>
            </a:r>
            <a:r>
              <a:rPr lang="fi-FI" sz="2400" b="1">
                <a:solidFill>
                  <a:srgbClr val="000000"/>
                </a:solidFill>
              </a:rPr>
              <a:t> </a:t>
            </a:r>
            <a:r>
              <a:rPr lang="fi-FI" sz="2400" b="1">
                <a:solidFill>
                  <a:srgbClr val="FF0000"/>
                </a:solidFill>
              </a:rPr>
              <a:t> KÄDENTAIDOT   </a:t>
            </a:r>
            <a:r>
              <a:rPr lang="fi-FI" sz="2000" b="1">
                <a:solidFill>
                  <a:schemeClr val="accent1">
                    <a:lumMod val="76000"/>
                  </a:schemeClr>
                </a:solidFill>
              </a:rPr>
              <a:t>      TEATTERI </a:t>
            </a:r>
            <a:r>
              <a:rPr lang="fi-FI" sz="2000" b="1"/>
              <a:t>  </a:t>
            </a:r>
            <a:endParaRPr lang="fi-FI" sz="1600">
              <a:solidFill>
                <a:srgbClr val="002060"/>
              </a:solidFill>
            </a:endParaRPr>
          </a:p>
          <a:p>
            <a:endParaRPr lang="fi-FI" sz="2000" b="1"/>
          </a:p>
          <a:p>
            <a:endParaRPr lang="fi-FI" sz="2000" b="1"/>
          </a:p>
          <a:p>
            <a:r>
              <a:rPr lang="fi-FI" sz="2000" b="1"/>
              <a:t>                                                            </a:t>
            </a:r>
            <a:r>
              <a:rPr lang="fi-FI" sz="1600" b="1">
                <a:solidFill>
                  <a:srgbClr val="C70458"/>
                </a:solidFill>
              </a:rPr>
              <a:t>KOKKAILUT  </a:t>
            </a:r>
            <a:r>
              <a:rPr lang="fi-FI" sz="16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fi-FI" sz="1600" b="1">
                <a:solidFill>
                  <a:srgbClr val="002060"/>
                </a:solidFill>
              </a:rPr>
              <a:t>MONILUKUTAITO</a:t>
            </a:r>
            <a:endParaRPr lang="fi-FI" sz="1600">
              <a:solidFill>
                <a:srgbClr val="00206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2B5DE3-FDE6-3218-FB10-FB9DE222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8623" y="6192227"/>
            <a:ext cx="1887416" cy="341679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105107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51959E3-C806-EECF-2AED-5BCB564718ED}"/>
              </a:ext>
            </a:extLst>
          </p:cNvPr>
          <p:cNvSpPr txBox="1"/>
          <p:nvPr/>
        </p:nvSpPr>
        <p:spPr>
          <a:xfrm>
            <a:off x="623291" y="819711"/>
            <a:ext cx="11568942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b="1" dirty="0"/>
              <a:t>TULOSSA </a:t>
            </a:r>
          </a:p>
          <a:p>
            <a:endParaRPr lang="fi-FI"/>
          </a:p>
          <a:p>
            <a:r>
              <a:rPr lang="fi-FI" sz="2000" b="1" dirty="0"/>
              <a:t>        </a:t>
            </a:r>
            <a:r>
              <a:rPr lang="fi-FI" sz="2000" b="1" dirty="0" err="1"/>
              <a:t>Pedanet</a:t>
            </a:r>
            <a:r>
              <a:rPr lang="fi-FI" sz="2000" b="1" dirty="0"/>
              <a:t> sivut käyttöön</a:t>
            </a:r>
          </a:p>
          <a:p>
            <a:endParaRPr lang="fi-FI" sz="2000" b="1"/>
          </a:p>
          <a:p>
            <a:r>
              <a:rPr lang="fi-FI" sz="2000" b="1" dirty="0"/>
              <a:t>        SIGNAL sovellus viestintään</a:t>
            </a:r>
          </a:p>
          <a:p>
            <a:endParaRPr lang="fi-FI" sz="2000" b="1"/>
          </a:p>
          <a:p>
            <a:r>
              <a:rPr lang="fi-FI" sz="2000" b="1" dirty="0"/>
              <a:t>        EDLEVO siirtyminen </a:t>
            </a:r>
          </a:p>
          <a:p>
            <a:endParaRPr lang="fi-FI" sz="2000" b="1"/>
          </a:p>
          <a:p>
            <a:r>
              <a:rPr lang="fi-FI" sz="2000" b="1" dirty="0"/>
              <a:t>       Lasten OSALLISUUS kysely päiväkodissa,  TASA-ARVO ja YHDENVERTAISUUSSUUNNITELMAAN    </a:t>
            </a:r>
          </a:p>
          <a:p>
            <a:r>
              <a:rPr lang="fi-FI" sz="2000" b="1" dirty="0"/>
              <a:t>    </a:t>
            </a:r>
          </a:p>
          <a:p>
            <a:r>
              <a:rPr lang="fi-FI" sz="2000" b="1" dirty="0"/>
              <a:t>       Valokuvaus </a:t>
            </a:r>
            <a:endParaRPr lang="fi-FI" dirty="0"/>
          </a:p>
          <a:p>
            <a:endParaRPr lang="fi-FI" sz="2000" b="1"/>
          </a:p>
          <a:p>
            <a:r>
              <a:rPr lang="fi-FI" sz="2000" b="1" dirty="0"/>
              <a:t>        Koko varahaiskasvatuksen yhteinen joulujuhla </a:t>
            </a:r>
          </a:p>
          <a:p>
            <a:r>
              <a:rPr lang="fi-FI" sz="2000" b="1" dirty="0"/>
              <a:t>    </a:t>
            </a:r>
          </a:p>
          <a:p>
            <a:r>
              <a:rPr lang="fi-FI" sz="2000" b="1" dirty="0"/>
              <a:t>        Iltasatukirjalainaamo toiminta </a:t>
            </a:r>
          </a:p>
          <a:p>
            <a:endParaRPr lang="fi-FI" sz="2000" b="1"/>
          </a:p>
          <a:p>
            <a:endParaRPr lang="fi-FI"/>
          </a:p>
          <a:p>
            <a:endParaRPr lang="fi-FI"/>
          </a:p>
        </p:txBody>
      </p:sp>
      <p:sp>
        <p:nvSpPr>
          <p:cNvPr id="3" name="Sydän 2">
            <a:extLst>
              <a:ext uri="{FF2B5EF4-FFF2-40B4-BE49-F238E27FC236}">
                <a16:creationId xmlns:a16="http://schemas.microsoft.com/office/drawing/2014/main" id="{13228089-5EE3-501D-C7D8-055E4319655B}"/>
              </a:ext>
            </a:extLst>
          </p:cNvPr>
          <p:cNvSpPr/>
          <p:nvPr/>
        </p:nvSpPr>
        <p:spPr>
          <a:xfrm>
            <a:off x="650947" y="1567341"/>
            <a:ext cx="337528" cy="28930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ydän 3">
            <a:extLst>
              <a:ext uri="{FF2B5EF4-FFF2-40B4-BE49-F238E27FC236}">
                <a16:creationId xmlns:a16="http://schemas.microsoft.com/office/drawing/2014/main" id="{F2AC35FC-6486-11BF-DC3D-9807CBCC9EEB}"/>
              </a:ext>
            </a:extLst>
          </p:cNvPr>
          <p:cNvSpPr/>
          <p:nvPr/>
        </p:nvSpPr>
        <p:spPr>
          <a:xfrm>
            <a:off x="650947" y="2257260"/>
            <a:ext cx="337528" cy="289309"/>
          </a:xfrm>
          <a:prstGeom prst="heart">
            <a:avLst/>
          </a:prstGeom>
          <a:solidFill>
            <a:srgbClr val="C704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ydän 4">
            <a:extLst>
              <a:ext uri="{FF2B5EF4-FFF2-40B4-BE49-F238E27FC236}">
                <a16:creationId xmlns:a16="http://schemas.microsoft.com/office/drawing/2014/main" id="{46078E6B-C447-AE81-3B19-F0FD74FA861A}"/>
              </a:ext>
            </a:extLst>
          </p:cNvPr>
          <p:cNvSpPr/>
          <p:nvPr/>
        </p:nvSpPr>
        <p:spPr>
          <a:xfrm>
            <a:off x="650947" y="2792719"/>
            <a:ext cx="337528" cy="289309"/>
          </a:xfrm>
          <a:prstGeom prst="heart">
            <a:avLst/>
          </a:prstGeom>
          <a:solidFill>
            <a:srgbClr val="8932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ydän 5">
            <a:extLst>
              <a:ext uri="{FF2B5EF4-FFF2-40B4-BE49-F238E27FC236}">
                <a16:creationId xmlns:a16="http://schemas.microsoft.com/office/drawing/2014/main" id="{F2C23381-EA6D-597C-BA36-64BAC7EF91B8}"/>
              </a:ext>
            </a:extLst>
          </p:cNvPr>
          <p:cNvSpPr/>
          <p:nvPr/>
        </p:nvSpPr>
        <p:spPr>
          <a:xfrm>
            <a:off x="650947" y="3431151"/>
            <a:ext cx="337528" cy="289309"/>
          </a:xfrm>
          <a:prstGeom prst="heart">
            <a:avLst/>
          </a:prstGeom>
          <a:solidFill>
            <a:srgbClr val="0A3D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ydän 6">
            <a:extLst>
              <a:ext uri="{FF2B5EF4-FFF2-40B4-BE49-F238E27FC236}">
                <a16:creationId xmlns:a16="http://schemas.microsoft.com/office/drawing/2014/main" id="{53F9252C-882C-C15A-38CF-1A88DAAAE4DF}"/>
              </a:ext>
            </a:extLst>
          </p:cNvPr>
          <p:cNvSpPr/>
          <p:nvPr/>
        </p:nvSpPr>
        <p:spPr>
          <a:xfrm>
            <a:off x="650946" y="4100475"/>
            <a:ext cx="337528" cy="289309"/>
          </a:xfrm>
          <a:prstGeom prst="heart">
            <a:avLst/>
          </a:prstGeom>
          <a:solidFill>
            <a:srgbClr val="0264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ydän 7">
            <a:extLst>
              <a:ext uri="{FF2B5EF4-FFF2-40B4-BE49-F238E27FC236}">
                <a16:creationId xmlns:a16="http://schemas.microsoft.com/office/drawing/2014/main" id="{A1F636F1-E1D5-3358-7B90-47AD97E67EF0}"/>
              </a:ext>
            </a:extLst>
          </p:cNvPr>
          <p:cNvSpPr/>
          <p:nvPr/>
        </p:nvSpPr>
        <p:spPr>
          <a:xfrm>
            <a:off x="650946" y="4749205"/>
            <a:ext cx="337528" cy="289309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2E3769C-83CF-1056-8A6C-51AB378B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5516" y="6051550"/>
            <a:ext cx="1887416" cy="376848"/>
          </a:xfrm>
        </p:spPr>
        <p:txBody>
          <a:bodyPr/>
          <a:lstStyle/>
          <a:p>
            <a:r>
              <a:rPr lang="fi-FI" b="1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  <p:sp>
        <p:nvSpPr>
          <p:cNvPr id="10" name="Sydän 9">
            <a:extLst>
              <a:ext uri="{FF2B5EF4-FFF2-40B4-BE49-F238E27FC236}">
                <a16:creationId xmlns:a16="http://schemas.microsoft.com/office/drawing/2014/main" id="{720F124F-7207-CF60-AD82-5130A14463A1}"/>
              </a:ext>
            </a:extLst>
          </p:cNvPr>
          <p:cNvSpPr/>
          <p:nvPr/>
        </p:nvSpPr>
        <p:spPr>
          <a:xfrm>
            <a:off x="650945" y="5335358"/>
            <a:ext cx="337528" cy="289309"/>
          </a:xfrm>
          <a:prstGeom prst="hear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2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Kuva 141" descr="Kuva, joka sisältää kohteen maalaus, kuu, taide, avaruus&#10;&#10;Kuvaus luotu automaattisesti">
            <a:extLst>
              <a:ext uri="{FF2B5EF4-FFF2-40B4-BE49-F238E27FC236}">
                <a16:creationId xmlns:a16="http://schemas.microsoft.com/office/drawing/2014/main" id="{55B6B4FD-C1F3-551F-4C10-EC1F225A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16" r="1" b="13990"/>
          <a:stretch/>
        </p:blipFill>
        <p:spPr>
          <a:xfrm flipH="1">
            <a:off x="1" y="10"/>
            <a:ext cx="7571212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658D96-88F1-7D6B-D098-49B61CE0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1369" y="6227396"/>
            <a:ext cx="2813539" cy="3182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i="1" kern="1200" dirty="0">
                <a:solidFill>
                  <a:srgbClr val="FFC000"/>
                </a:solidFill>
                <a:latin typeface="Lucida Handwriting"/>
              </a:rPr>
              <a:t>Marjo </a:t>
            </a:r>
            <a:r>
              <a:rPr lang="en-US" b="1" i="1" kern="1200" err="1">
                <a:solidFill>
                  <a:srgbClr val="FFC000"/>
                </a:solidFill>
                <a:latin typeface="Lucida Handwriting"/>
              </a:rPr>
              <a:t>Ramstadius</a:t>
            </a:r>
            <a:endParaRPr lang="en-US" b="1" i="1" kern="1200">
              <a:solidFill>
                <a:srgbClr val="FFC000"/>
              </a:solidFill>
              <a:latin typeface="Lucida Handwriting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6858E82-FB25-1D25-2825-A053C2D61875}"/>
              </a:ext>
            </a:extLst>
          </p:cNvPr>
          <p:cNvSpPr txBox="1"/>
          <p:nvPr/>
        </p:nvSpPr>
        <p:spPr>
          <a:xfrm>
            <a:off x="1133130" y="1012584"/>
            <a:ext cx="1037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Tekstiruutu 2">
            <a:extLst>
              <a:ext uri="{FF2B5EF4-FFF2-40B4-BE49-F238E27FC236}">
                <a16:creationId xmlns:a16="http://schemas.microsoft.com/office/drawing/2014/main" id="{900438E0-164A-C430-784C-6327B14A0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851047"/>
              </p:ext>
            </p:extLst>
          </p:nvPr>
        </p:nvGraphicFramePr>
        <p:xfrm>
          <a:off x="6734249" y="1010136"/>
          <a:ext cx="4600331" cy="551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51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5F65EC7-01B6-E113-FC3E-4694BFDE36F3}"/>
              </a:ext>
            </a:extLst>
          </p:cNvPr>
          <p:cNvSpPr txBox="1"/>
          <p:nvPr/>
        </p:nvSpPr>
        <p:spPr>
          <a:xfrm>
            <a:off x="456091" y="-156008"/>
            <a:ext cx="6344452" cy="45671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err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Värikästä</a:t>
            </a:r>
            <a:r>
              <a:rPr lang="en-US" sz="4400" b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syksyä</a:t>
            </a:r>
            <a:r>
              <a:rPr lang="en-US" sz="4400" b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kaikille</a:t>
            </a:r>
            <a:r>
              <a:rPr lang="en-US" sz="4400" b="1">
                <a:solidFill>
                  <a:srgbClr val="C70458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             </a:t>
            </a:r>
            <a:endParaRPr lang="en-US" sz="44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                </a:t>
            </a:r>
            <a:r>
              <a:rPr lang="en-US" sz="4400" b="1">
                <a:solidFill>
                  <a:srgbClr val="1C7A02"/>
                </a:solidFill>
                <a:latin typeface="+mj-lt"/>
                <a:ea typeface="+mj-ea"/>
                <a:cs typeface="+mj-cs"/>
              </a:rPr>
              <a:t> KIITOS </a:t>
            </a:r>
            <a:endParaRPr lang="en-US" sz="4400">
              <a:solidFill>
                <a:srgbClr val="1C7A0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uva 2" descr="Kuva, joka sisältää kohteen kukka, kasvi, piha-, terälehti&#10;&#10;Kuvaus luotu automaattisesti">
            <a:extLst>
              <a:ext uri="{FF2B5EF4-FFF2-40B4-BE49-F238E27FC236}">
                <a16:creationId xmlns:a16="http://schemas.microsoft.com/office/drawing/2014/main" id="{A64F2F6F-D3E3-408D-DA28-CB3CD55B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92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7C3E87-625B-7DE5-ECD9-6186D81A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i="1" dirty="0">
                <a:solidFill>
                  <a:srgbClr val="FA238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72731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piirros, kuvitus, teksti, taide&#10;&#10;Kuvaus luotu automaattisesti">
            <a:extLst>
              <a:ext uri="{FF2B5EF4-FFF2-40B4-BE49-F238E27FC236}">
                <a16:creationId xmlns:a16="http://schemas.microsoft.com/office/drawing/2014/main" id="{C42E33A7-3A83-9980-BB35-CFF87875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42" y="3037408"/>
            <a:ext cx="4596984" cy="113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uva 2" descr="Kuva, joka sisältää kohteen piirros, Lapsitaide, teksti, animaatio&#10;&#10;Kuvaus luotu automaattisesti">
            <a:extLst>
              <a:ext uri="{FF2B5EF4-FFF2-40B4-BE49-F238E27FC236}">
                <a16:creationId xmlns:a16="http://schemas.microsoft.com/office/drawing/2014/main" id="{23707287-54F3-CDA7-39BC-0C64F5CB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24" y="2487001"/>
            <a:ext cx="4103077" cy="2282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uva 3" descr="Kuva, joka sisältää kohteen piirros, teksti, kuvitus, Lapsitaide&#10;&#10;Kuvaus luotu automaattisesti">
            <a:extLst>
              <a:ext uri="{FF2B5EF4-FFF2-40B4-BE49-F238E27FC236}">
                <a16:creationId xmlns:a16="http://schemas.microsoft.com/office/drawing/2014/main" id="{EE31F084-FF38-484F-004C-AD10F87E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19" r="-1507"/>
          <a:stretch/>
        </p:blipFill>
        <p:spPr>
          <a:xfrm>
            <a:off x="9418320" y="3200618"/>
            <a:ext cx="2422682" cy="84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AA70677-17BA-9C01-8428-B9E9B7CCB6E4}"/>
              </a:ext>
            </a:extLst>
          </p:cNvPr>
          <p:cNvSpPr txBox="1"/>
          <p:nvPr/>
        </p:nvSpPr>
        <p:spPr>
          <a:xfrm>
            <a:off x="3245742" y="1292857"/>
            <a:ext cx="86684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/>
              <a:t>KUVITETTU PÄIVÄJÄRJESTYS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DC951A-5926-2893-17D8-1B44E0B9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5308" y="6168781"/>
            <a:ext cx="1899139" cy="494078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177680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5026647B-FE8B-6894-8406-34FCA12773D4}"/>
              </a:ext>
            </a:extLst>
          </p:cNvPr>
          <p:cNvSpPr txBox="1"/>
          <p:nvPr/>
        </p:nvSpPr>
        <p:spPr>
          <a:xfrm>
            <a:off x="3855455" y="467766"/>
            <a:ext cx="63764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b="1"/>
              <a:t>VIIKKO-OHJELMA RUNKO</a:t>
            </a:r>
          </a:p>
        </p:txBody>
      </p:sp>
      <p:pic>
        <p:nvPicPr>
          <p:cNvPr id="2" name="Kuva 1" descr="Kuva, joka sisältää kohteen teksti, kuvakaappaus, numero, Samansuuntainen&#10;&#10;Kuvaus luotu automaattisesti">
            <a:extLst>
              <a:ext uri="{FF2B5EF4-FFF2-40B4-BE49-F238E27FC236}">
                <a16:creationId xmlns:a16="http://schemas.microsoft.com/office/drawing/2014/main" id="{5EE422A9-DB9F-4CCD-109B-786AC996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5000"/>
                    </a14:imgEffect>
                    <a14:imgEffect>
                      <a14:brightnessContrast bright="18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964" y="451808"/>
            <a:ext cx="8009983" cy="5875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53E35B-93CA-17CD-A399-24FD647D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7369" y="6321181"/>
            <a:ext cx="2051539" cy="505801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89586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animaatio, kolikkopeli&#10;&#10;Kuvaus luotu automaattisesti">
            <a:extLst>
              <a:ext uri="{FF2B5EF4-FFF2-40B4-BE49-F238E27FC236}">
                <a16:creationId xmlns:a16="http://schemas.microsoft.com/office/drawing/2014/main" id="{606458F7-1136-D069-4F06-2F3D4738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945" b="1445"/>
          <a:stretch/>
        </p:blipFill>
        <p:spPr>
          <a:xfrm>
            <a:off x="269631" y="1025403"/>
            <a:ext cx="5696693" cy="366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uva 4" descr="Kuva, joka sisältää kohteen teksti, kuvakaappaus, Värikkyys, Suorakaide&#10;&#10;Kuvaus luotu automaattisesti">
            <a:extLst>
              <a:ext uri="{FF2B5EF4-FFF2-40B4-BE49-F238E27FC236}">
                <a16:creationId xmlns:a16="http://schemas.microsoft.com/office/drawing/2014/main" id="{13EAF19D-7266-4DC9-4034-4207974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1" y="2447681"/>
            <a:ext cx="5650523" cy="377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C22F9CD-EB05-08C7-90A9-DD47F4F2A65B}"/>
              </a:ext>
            </a:extLst>
          </p:cNvPr>
          <p:cNvSpPr txBox="1"/>
          <p:nvPr/>
        </p:nvSpPr>
        <p:spPr>
          <a:xfrm>
            <a:off x="535007" y="4884941"/>
            <a:ext cx="50217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/>
              <a:t>Kannattaa katsoa aamulla lapsen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0D87A3-DF3E-0BDC-F67A-D2F7EEE05229}"/>
              </a:ext>
            </a:extLst>
          </p:cNvPr>
          <p:cNvSpPr txBox="1"/>
          <p:nvPr/>
        </p:nvSpPr>
        <p:spPr>
          <a:xfrm>
            <a:off x="6444953" y="1770377"/>
            <a:ext cx="518995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/>
              <a:t> </a:t>
            </a:r>
            <a:r>
              <a:rPr lang="fi-FI" sz="2000" b="1"/>
              <a:t>Lasten osallisuuden vahvistamisen tueksi</a:t>
            </a:r>
            <a:r>
              <a:rPr lang="fi-FI" b="1"/>
              <a:t> </a:t>
            </a:r>
          </a:p>
          <a:p>
            <a:r>
              <a:rPr lang="fi-FI"/>
              <a:t>             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9B629F8-D70B-250E-1C91-0806779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87" y="6227396"/>
            <a:ext cx="1957754" cy="400294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578848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7E41161-EDB4-5AEF-DB3C-05C9DC79EBD8}"/>
              </a:ext>
            </a:extLst>
          </p:cNvPr>
          <p:cNvSpPr txBox="1"/>
          <p:nvPr/>
        </p:nvSpPr>
        <p:spPr>
          <a:xfrm>
            <a:off x="303851" y="416965"/>
            <a:ext cx="5531676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>
                <a:ea typeface="+mn-lt"/>
                <a:cs typeface="+mn-lt"/>
              </a:rPr>
              <a:t>                  </a:t>
            </a:r>
            <a:r>
              <a:rPr lang="fi-FI" sz="2000" b="1">
                <a:ea typeface="+mn-lt"/>
                <a:cs typeface="+mn-lt"/>
              </a:rPr>
              <a:t>               ARVOT </a:t>
            </a:r>
          </a:p>
          <a:p>
            <a:endParaRPr lang="fi-FI" sz="2000" b="1">
              <a:ea typeface="+mn-lt"/>
              <a:cs typeface="+mn-lt"/>
            </a:endParaRPr>
          </a:p>
          <a:p>
            <a:r>
              <a:rPr lang="fi-FI" sz="2000">
                <a:ea typeface="+mn-lt"/>
                <a:cs typeface="+mn-lt"/>
              </a:rPr>
              <a:t>Varhaiskasvatuksen </a:t>
            </a:r>
            <a:r>
              <a:rPr lang="fi-FI" sz="2000" b="1">
                <a:ea typeface="+mn-lt"/>
                <a:cs typeface="+mn-lt"/>
              </a:rPr>
              <a:t>arvot ja tavoitteet</a:t>
            </a:r>
            <a:r>
              <a:rPr lang="fi-FI" sz="2000">
                <a:ea typeface="+mn-lt"/>
                <a:cs typeface="+mn-lt"/>
              </a:rPr>
              <a:t> määritellään valtakunnallisessa, kunnallisessa sekä jokaisen päiväkodin omassa Vasussa. </a:t>
            </a:r>
            <a:endParaRPr lang="fi-FI" sz="2000"/>
          </a:p>
          <a:p>
            <a:endParaRPr lang="fi-FI" sz="2000">
              <a:ea typeface="+mn-lt"/>
              <a:cs typeface="+mn-lt"/>
            </a:endParaRPr>
          </a:p>
          <a:p>
            <a:endParaRPr lang="fi-FI" sz="2000">
              <a:ea typeface="+mn-lt"/>
              <a:cs typeface="+mn-lt"/>
            </a:endParaRPr>
          </a:p>
          <a:p>
            <a:r>
              <a:rPr lang="fi-FI" sz="2000">
                <a:ea typeface="+mn-lt"/>
                <a:cs typeface="+mn-lt"/>
              </a:rPr>
              <a:t>Toivakan varhaiskasvatuksessa huomioidaan </a:t>
            </a:r>
          </a:p>
          <a:p>
            <a:r>
              <a:rPr lang="fi-FI" sz="2000" b="1">
                <a:ea typeface="+mn-lt"/>
                <a:cs typeface="+mn-lt"/>
              </a:rPr>
              <a:t>ERITYISESTI</a:t>
            </a:r>
            <a:r>
              <a:rPr lang="fi-FI" sz="2000">
                <a:ea typeface="+mn-lt"/>
                <a:cs typeface="+mn-lt"/>
              </a:rPr>
              <a:t>:</a:t>
            </a:r>
            <a:endParaRPr lang="fi-FI"/>
          </a:p>
          <a:p>
            <a:endParaRPr lang="fi-FI" sz="2000">
              <a:ea typeface="+mn-lt"/>
              <a:cs typeface="+mn-lt"/>
            </a:endParaRPr>
          </a:p>
          <a:p>
            <a:r>
              <a:rPr lang="fi-FI" sz="2000" b="1">
                <a:solidFill>
                  <a:srgbClr val="FA2380"/>
                </a:solidFill>
                <a:ea typeface="+mn-lt"/>
                <a:cs typeface="+mn-lt"/>
              </a:rPr>
              <a:t> </a:t>
            </a:r>
            <a:r>
              <a:rPr lang="fi-FI" sz="2400" b="1">
                <a:solidFill>
                  <a:srgbClr val="FA2380"/>
                </a:solidFill>
                <a:ea typeface="+mn-lt"/>
                <a:cs typeface="+mn-lt"/>
              </a:rPr>
              <a:t>Lapsuuden itseisarvo</a:t>
            </a:r>
          </a:p>
          <a:p>
            <a:r>
              <a:rPr lang="fi-FI" sz="2400">
                <a:ea typeface="+mn-lt"/>
                <a:cs typeface="+mn-lt"/>
              </a:rPr>
              <a:t> </a:t>
            </a:r>
            <a:r>
              <a:rPr lang="fi-FI" sz="2400" b="1">
                <a:solidFill>
                  <a:srgbClr val="0A3DF7"/>
                </a:solidFill>
                <a:ea typeface="+mn-lt"/>
                <a:cs typeface="+mn-lt"/>
              </a:rPr>
              <a:t> Ihmisenä kasvaminen </a:t>
            </a:r>
          </a:p>
          <a:p>
            <a:r>
              <a:rPr lang="fi-FI" sz="2400">
                <a:ea typeface="+mn-lt"/>
                <a:cs typeface="+mn-lt"/>
              </a:rPr>
              <a:t>   </a:t>
            </a:r>
            <a:r>
              <a:rPr lang="fi-FI" sz="2400" b="1">
                <a:solidFill>
                  <a:srgbClr val="1C7A02"/>
                </a:solidFill>
                <a:ea typeface="+mn-lt"/>
                <a:cs typeface="+mn-lt"/>
              </a:rPr>
              <a:t> Lapsen oikeudet </a:t>
            </a:r>
          </a:p>
          <a:p>
            <a:r>
              <a:rPr lang="fi-FI" sz="2400">
                <a:ea typeface="+mn-lt"/>
                <a:cs typeface="+mn-lt"/>
              </a:rPr>
              <a:t>    </a:t>
            </a:r>
            <a:r>
              <a:rPr lang="fi-FI" sz="2400" b="1">
                <a:solidFill>
                  <a:srgbClr val="C00000"/>
                </a:solidFill>
                <a:ea typeface="+mn-lt"/>
                <a:cs typeface="+mn-lt"/>
              </a:rPr>
              <a:t> Yhdenvertaisuus, tasa-arvo ja </a:t>
            </a:r>
          </a:p>
          <a:p>
            <a:r>
              <a:rPr lang="fi-FI" sz="2400" b="1">
                <a:solidFill>
                  <a:srgbClr val="C00000"/>
                </a:solidFill>
                <a:ea typeface="+mn-lt"/>
                <a:cs typeface="+mn-lt"/>
              </a:rPr>
              <a:t>      moninaisuus</a:t>
            </a:r>
          </a:p>
          <a:p>
            <a:r>
              <a:rPr lang="fi-FI" sz="2400">
                <a:ea typeface="+mn-lt"/>
                <a:cs typeface="+mn-lt"/>
              </a:rPr>
              <a:t>      </a:t>
            </a:r>
            <a:r>
              <a:rPr lang="fi-FI" sz="2400" b="1">
                <a:solidFill>
                  <a:srgbClr val="7030A0"/>
                </a:solidFill>
                <a:ea typeface="+mn-lt"/>
                <a:cs typeface="+mn-lt"/>
              </a:rPr>
              <a:t> Perheiden monimuotoisuus </a:t>
            </a:r>
          </a:p>
          <a:p>
            <a:r>
              <a:rPr lang="fi-FI" sz="2400">
                <a:ea typeface="+mn-lt"/>
                <a:cs typeface="+mn-lt"/>
              </a:rPr>
              <a:t>      </a:t>
            </a:r>
            <a:r>
              <a:rPr lang="fi-FI" sz="2400" b="1">
                <a:ea typeface="+mn-lt"/>
                <a:cs typeface="+mn-lt"/>
              </a:rPr>
              <a:t> Terveellinen ja kestävä elämäntapa </a:t>
            </a:r>
            <a:endParaRPr lang="fi-FI" sz="2400" b="1"/>
          </a:p>
          <a:p>
            <a:endParaRPr lang="fi-FI" sz="2000"/>
          </a:p>
          <a:p>
            <a:endParaRPr lang="fi-FI"/>
          </a:p>
        </p:txBody>
      </p:sp>
      <p:pic>
        <p:nvPicPr>
          <p:cNvPr id="3" name="Kuva 2" descr="Kuva, joka sisältää kohteen teksti, Fontti, kuvakaappaus, ympyrä&#10;&#10;Kuvaus luotu automaattisesti">
            <a:extLst>
              <a:ext uri="{FF2B5EF4-FFF2-40B4-BE49-F238E27FC236}">
                <a16:creationId xmlns:a16="http://schemas.microsoft.com/office/drawing/2014/main" id="{541280E6-D3EC-CDAB-4E8C-2B92F26A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84" y="881063"/>
            <a:ext cx="6140766" cy="542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7C1D81-A0CB-84A0-F365-44236506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00" y="6309458"/>
            <a:ext cx="1852246" cy="552693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70615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E71515D-1DF5-5C64-A5A2-7021605FF131}"/>
              </a:ext>
            </a:extLst>
          </p:cNvPr>
          <p:cNvSpPr txBox="1"/>
          <p:nvPr/>
        </p:nvSpPr>
        <p:spPr>
          <a:xfrm>
            <a:off x="661511" y="505098"/>
            <a:ext cx="1113905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500">
                <a:solidFill>
                  <a:schemeClr val="bg1"/>
                </a:solidFill>
                <a:latin typeface="Trebuchet MS"/>
              </a:rPr>
              <a:t> </a:t>
            </a:r>
            <a:endParaRPr lang="fi-FI"/>
          </a:p>
          <a:p>
            <a:endParaRPr lang="fi-FI" sz="2000" b="1">
              <a:latin typeface="Apto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6BAB96B-7E97-37CA-3A63-3331C977A67B}"/>
              </a:ext>
            </a:extLst>
          </p:cNvPr>
          <p:cNvSpPr txBox="1"/>
          <p:nvPr/>
        </p:nvSpPr>
        <p:spPr>
          <a:xfrm>
            <a:off x="1216449" y="820147"/>
            <a:ext cx="10251950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>
                <a:solidFill>
                  <a:srgbClr val="C70458"/>
                </a:solidFill>
              </a:rPr>
              <a:t>                  RUUHIRYHMÄN ARVOPOHJA</a:t>
            </a:r>
          </a:p>
          <a:p>
            <a:endParaRPr lang="fi-FI" sz="3600">
              <a:solidFill>
                <a:srgbClr val="C00000"/>
              </a:solidFill>
            </a:endParaRPr>
          </a:p>
          <a:p>
            <a:r>
              <a:rPr lang="fi-FI" sz="3600" b="1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läsnäolo, kohtaaminen</a:t>
            </a:r>
          </a:p>
          <a:p>
            <a:r>
              <a:rPr lang="fi-FI" sz="3600" b="1">
                <a:solidFill>
                  <a:schemeClr val="accent5">
                    <a:lumMod val="76000"/>
                  </a:schemeClr>
                </a:solidFill>
                <a:ea typeface="+mn-lt"/>
                <a:cs typeface="+mn-lt"/>
              </a:rPr>
              <a:t>     </a:t>
            </a:r>
            <a:r>
              <a:rPr lang="fi-FI" sz="3600" b="1">
                <a:solidFill>
                  <a:srgbClr val="C00000"/>
                </a:solidFill>
                <a:ea typeface="+mn-lt"/>
                <a:cs typeface="+mn-lt"/>
              </a:rPr>
              <a:t>jokaisen lapsen  huomaaminen </a:t>
            </a:r>
            <a:endParaRPr lang="fi-FI" sz="3600" b="1">
              <a:solidFill>
                <a:srgbClr val="C00000"/>
              </a:solidFill>
            </a:endParaRPr>
          </a:p>
          <a:p>
            <a:r>
              <a:rPr lang="fi-FI" sz="3600" b="1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        </a:t>
            </a:r>
            <a:r>
              <a:rPr lang="fi-FI" sz="3600" b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 </a:t>
            </a:r>
            <a:r>
              <a:rPr lang="fi-FI" sz="36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lasten osallisuus</a:t>
            </a:r>
            <a:endParaRPr lang="fi-FI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3600" b="1">
                <a:solidFill>
                  <a:schemeClr val="accent5">
                    <a:lumMod val="76000"/>
                  </a:schemeClr>
                </a:solidFill>
                <a:ea typeface="+mn-lt"/>
                <a:cs typeface="+mn-lt"/>
              </a:rPr>
              <a:t>              </a:t>
            </a:r>
            <a:r>
              <a:rPr lang="fi-FI" sz="3600" b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tunteiden kanssasäätely</a:t>
            </a:r>
            <a:endParaRPr lang="fi-FI" sz="3600" b="1">
              <a:solidFill>
                <a:schemeClr val="accent2">
                  <a:lumMod val="76000"/>
                </a:schemeClr>
              </a:solidFill>
            </a:endParaRPr>
          </a:p>
          <a:p>
            <a:r>
              <a:rPr lang="fi-FI" sz="3600" b="1">
                <a:solidFill>
                  <a:schemeClr val="accent5">
                    <a:lumMod val="76000"/>
                  </a:schemeClr>
                </a:solidFill>
                <a:ea typeface="+mn-lt"/>
                <a:cs typeface="+mn-lt"/>
              </a:rPr>
              <a:t>                    </a:t>
            </a:r>
            <a:r>
              <a:rPr lang="fi-FI" sz="3600" b="1">
                <a:solidFill>
                  <a:srgbClr val="0070C0"/>
                </a:solidFill>
                <a:ea typeface="+mn-lt"/>
                <a:cs typeface="+mn-lt"/>
              </a:rPr>
              <a:t>leikki</a:t>
            </a:r>
            <a:endParaRPr lang="fi-FI" sz="3600" b="1">
              <a:solidFill>
                <a:srgbClr val="0070C0"/>
              </a:solidFill>
            </a:endParaRPr>
          </a:p>
          <a:p>
            <a:r>
              <a:rPr lang="fi-FI" sz="3600" b="1">
                <a:solidFill>
                  <a:schemeClr val="accent5">
                    <a:lumMod val="76000"/>
                  </a:schemeClr>
                </a:solidFill>
                <a:ea typeface="+mn-lt"/>
                <a:cs typeface="+mn-lt"/>
              </a:rPr>
              <a:t>                           </a:t>
            </a:r>
            <a:r>
              <a:rPr lang="fi-FI" sz="3600" b="1">
                <a:solidFill>
                  <a:srgbClr val="8932ED"/>
                </a:solidFill>
                <a:ea typeface="+mn-lt"/>
                <a:cs typeface="+mn-lt"/>
              </a:rPr>
              <a:t>kiireettömyys</a:t>
            </a:r>
            <a:endParaRPr lang="fi-FI" sz="3600" b="1">
              <a:solidFill>
                <a:srgbClr val="8932ED"/>
              </a:solidFill>
            </a:endParaRPr>
          </a:p>
          <a:p>
            <a:r>
              <a:rPr lang="fi-FI" sz="3600" b="1">
                <a:solidFill>
                  <a:schemeClr val="accent5">
                    <a:lumMod val="76000"/>
                  </a:schemeClr>
                </a:solidFill>
                <a:ea typeface="+mn-lt"/>
                <a:cs typeface="+mn-lt"/>
              </a:rPr>
              <a:t>                                p</a:t>
            </a:r>
            <a:r>
              <a:rPr lang="fi-FI" sz="3600" b="1">
                <a:solidFill>
                  <a:srgbClr val="7030A0"/>
                </a:solidFill>
                <a:ea typeface="+mn-lt"/>
                <a:cs typeface="+mn-lt"/>
              </a:rPr>
              <a:t>ienryhmätoiminta</a:t>
            </a:r>
            <a:endParaRPr lang="fi-FI" sz="3200" b="1">
              <a:solidFill>
                <a:srgbClr val="7030A0"/>
              </a:solidFill>
              <a:ea typeface="+mn-lt"/>
              <a:cs typeface="+mn-lt"/>
            </a:endParaRPr>
          </a:p>
          <a:p>
            <a:endParaRPr lang="fi-FI" sz="2000"/>
          </a:p>
        </p:txBody>
      </p:sp>
      <p:pic>
        <p:nvPicPr>
          <p:cNvPr id="5" name="Kuva 4" descr="Kuva, joka sisältää kohteen piirros, lintu, luonnos, nokka&#10;&#10;Kuvaus luotu automaattisesti">
            <a:extLst>
              <a:ext uri="{FF2B5EF4-FFF2-40B4-BE49-F238E27FC236}">
                <a16:creationId xmlns:a16="http://schemas.microsoft.com/office/drawing/2014/main" id="{015CF25D-A0E0-3B9A-F76A-4648B8F6D8FA}"/>
              </a:ext>
            </a:extLst>
          </p:cNvPr>
          <p:cNvPicPr>
            <a:picLocks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9157170" y="3321567"/>
            <a:ext cx="2303986" cy="3294926"/>
          </a:xfrm>
          <a:prstGeom prst="rect">
            <a:avLst/>
          </a:prstGeom>
          <a:ln>
            <a:noFill/>
          </a:ln>
          <a:effectLst>
            <a:outerShdw blurRad="1231900" dist="2540000" dir="21540000">
              <a:srgbClr val="C00000">
                <a:alpha val="35000"/>
              </a:srgbClr>
            </a:outerShdw>
            <a:reflection stA="98000" endPos="0" dir="5400000" sy="-100000" algn="bl" rotWithShape="0"/>
            <a:softEdge rad="112500"/>
          </a:effectLst>
        </p:spPr>
      </p:pic>
      <p:sp>
        <p:nvSpPr>
          <p:cNvPr id="6" name="Iloiset kasvot 5">
            <a:extLst>
              <a:ext uri="{FF2B5EF4-FFF2-40B4-BE49-F238E27FC236}">
                <a16:creationId xmlns:a16="http://schemas.microsoft.com/office/drawing/2014/main" id="{760E1132-8F36-FF20-DC54-063AC94DF2C7}"/>
              </a:ext>
            </a:extLst>
          </p:cNvPr>
          <p:cNvSpPr/>
          <p:nvPr/>
        </p:nvSpPr>
        <p:spPr>
          <a:xfrm>
            <a:off x="830694" y="2067603"/>
            <a:ext cx="385746" cy="337528"/>
          </a:xfrm>
          <a:prstGeom prst="smileyFace">
            <a:avLst/>
          </a:prstGeom>
          <a:solidFill>
            <a:srgbClr val="FCC7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Iloiset kasvot 6">
            <a:extLst>
              <a:ext uri="{FF2B5EF4-FFF2-40B4-BE49-F238E27FC236}">
                <a16:creationId xmlns:a16="http://schemas.microsoft.com/office/drawing/2014/main" id="{6EAF9850-0036-2FEA-7D59-BCBA1ECBC345}"/>
              </a:ext>
            </a:extLst>
          </p:cNvPr>
          <p:cNvSpPr/>
          <p:nvPr/>
        </p:nvSpPr>
        <p:spPr>
          <a:xfrm>
            <a:off x="1621788" y="3171625"/>
            <a:ext cx="385746" cy="337528"/>
          </a:xfrm>
          <a:prstGeom prst="smileyFace">
            <a:avLst/>
          </a:prstGeom>
          <a:solidFill>
            <a:srgbClr val="FFFF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Iloiset kasvot 7">
            <a:extLst>
              <a:ext uri="{FF2B5EF4-FFF2-40B4-BE49-F238E27FC236}">
                <a16:creationId xmlns:a16="http://schemas.microsoft.com/office/drawing/2014/main" id="{F07AF48F-FEEC-7713-14AF-A283E652E0E8}"/>
              </a:ext>
            </a:extLst>
          </p:cNvPr>
          <p:cNvSpPr/>
          <p:nvPr/>
        </p:nvSpPr>
        <p:spPr>
          <a:xfrm>
            <a:off x="2661612" y="4249556"/>
            <a:ext cx="385746" cy="337528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loiset kasvot 8">
            <a:extLst>
              <a:ext uri="{FF2B5EF4-FFF2-40B4-BE49-F238E27FC236}">
                <a16:creationId xmlns:a16="http://schemas.microsoft.com/office/drawing/2014/main" id="{C7DCAD1F-2288-92EF-ABF0-E51C5B5EA6EC}"/>
              </a:ext>
            </a:extLst>
          </p:cNvPr>
          <p:cNvSpPr/>
          <p:nvPr/>
        </p:nvSpPr>
        <p:spPr>
          <a:xfrm>
            <a:off x="2142175" y="3725217"/>
            <a:ext cx="385746" cy="33752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Iloiset kasvot 9">
            <a:extLst>
              <a:ext uri="{FF2B5EF4-FFF2-40B4-BE49-F238E27FC236}">
                <a16:creationId xmlns:a16="http://schemas.microsoft.com/office/drawing/2014/main" id="{9173959F-1E53-EFBF-E8C0-8D6F81894458}"/>
              </a:ext>
            </a:extLst>
          </p:cNvPr>
          <p:cNvSpPr/>
          <p:nvPr/>
        </p:nvSpPr>
        <p:spPr>
          <a:xfrm>
            <a:off x="3308023" y="4796350"/>
            <a:ext cx="385746" cy="337528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Iloiset kasvot 10">
            <a:extLst>
              <a:ext uri="{FF2B5EF4-FFF2-40B4-BE49-F238E27FC236}">
                <a16:creationId xmlns:a16="http://schemas.microsoft.com/office/drawing/2014/main" id="{3F672A74-A366-2CFD-10F9-0A7B386A2F69}"/>
              </a:ext>
            </a:extLst>
          </p:cNvPr>
          <p:cNvSpPr/>
          <p:nvPr/>
        </p:nvSpPr>
        <p:spPr>
          <a:xfrm>
            <a:off x="3689734" y="5343933"/>
            <a:ext cx="385746" cy="337528"/>
          </a:xfrm>
          <a:prstGeom prst="smileyFace">
            <a:avLst/>
          </a:prstGeom>
          <a:solidFill>
            <a:srgbClr val="CEBB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Iloiset kasvot 3">
            <a:extLst>
              <a:ext uri="{FF2B5EF4-FFF2-40B4-BE49-F238E27FC236}">
                <a16:creationId xmlns:a16="http://schemas.microsoft.com/office/drawing/2014/main" id="{96AB9071-43AC-8A9B-43EA-7C91DE14160C}"/>
              </a:ext>
            </a:extLst>
          </p:cNvPr>
          <p:cNvSpPr/>
          <p:nvPr/>
        </p:nvSpPr>
        <p:spPr>
          <a:xfrm>
            <a:off x="1217939" y="2654718"/>
            <a:ext cx="398238" cy="350019"/>
          </a:xfrm>
          <a:prstGeom prst="smileyFace">
            <a:avLst/>
          </a:prstGeom>
          <a:solidFill>
            <a:srgbClr val="FAC0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EDBE354A-79A1-993A-7524-B0962515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686" y="6203950"/>
            <a:ext cx="1992923" cy="353402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358815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E00986F-74BD-19B1-B4AB-4B21C92C2000}"/>
              </a:ext>
            </a:extLst>
          </p:cNvPr>
          <p:cNvSpPr txBox="1"/>
          <p:nvPr/>
        </p:nvSpPr>
        <p:spPr>
          <a:xfrm>
            <a:off x="598309" y="524313"/>
            <a:ext cx="10646540" cy="646331"/>
          </a:xfrm>
          <a:custGeom>
            <a:avLst/>
            <a:gdLst>
              <a:gd name="connsiteX0" fmla="*/ 0 w 10646540"/>
              <a:gd name="connsiteY0" fmla="*/ 0 h 646331"/>
              <a:gd name="connsiteX1" fmla="*/ 378544 w 10646540"/>
              <a:gd name="connsiteY1" fmla="*/ 0 h 646331"/>
              <a:gd name="connsiteX2" fmla="*/ 1076483 w 10646540"/>
              <a:gd name="connsiteY2" fmla="*/ 0 h 646331"/>
              <a:gd name="connsiteX3" fmla="*/ 1774423 w 10646540"/>
              <a:gd name="connsiteY3" fmla="*/ 0 h 646331"/>
              <a:gd name="connsiteX4" fmla="*/ 2578829 w 10646540"/>
              <a:gd name="connsiteY4" fmla="*/ 0 h 646331"/>
              <a:gd name="connsiteX5" fmla="*/ 2957372 w 10646540"/>
              <a:gd name="connsiteY5" fmla="*/ 0 h 646331"/>
              <a:gd name="connsiteX6" fmla="*/ 3335916 w 10646540"/>
              <a:gd name="connsiteY6" fmla="*/ 0 h 646331"/>
              <a:gd name="connsiteX7" fmla="*/ 3927390 w 10646540"/>
              <a:gd name="connsiteY7" fmla="*/ 0 h 646331"/>
              <a:gd name="connsiteX8" fmla="*/ 4518865 w 10646540"/>
              <a:gd name="connsiteY8" fmla="*/ 0 h 646331"/>
              <a:gd name="connsiteX9" fmla="*/ 4790943 w 10646540"/>
              <a:gd name="connsiteY9" fmla="*/ 0 h 646331"/>
              <a:gd name="connsiteX10" fmla="*/ 5275952 w 10646540"/>
              <a:gd name="connsiteY10" fmla="*/ 0 h 646331"/>
              <a:gd name="connsiteX11" fmla="*/ 5973892 w 10646540"/>
              <a:gd name="connsiteY11" fmla="*/ 0 h 646331"/>
              <a:gd name="connsiteX12" fmla="*/ 6671832 w 10646540"/>
              <a:gd name="connsiteY12" fmla="*/ 0 h 646331"/>
              <a:gd name="connsiteX13" fmla="*/ 7156841 w 10646540"/>
              <a:gd name="connsiteY13" fmla="*/ 0 h 646331"/>
              <a:gd name="connsiteX14" fmla="*/ 7535384 w 10646540"/>
              <a:gd name="connsiteY14" fmla="*/ 0 h 646331"/>
              <a:gd name="connsiteX15" fmla="*/ 8126859 w 10646540"/>
              <a:gd name="connsiteY15" fmla="*/ 0 h 646331"/>
              <a:gd name="connsiteX16" fmla="*/ 8931264 w 10646540"/>
              <a:gd name="connsiteY16" fmla="*/ 0 h 646331"/>
              <a:gd name="connsiteX17" fmla="*/ 9309808 w 10646540"/>
              <a:gd name="connsiteY17" fmla="*/ 0 h 646331"/>
              <a:gd name="connsiteX18" fmla="*/ 9688351 w 10646540"/>
              <a:gd name="connsiteY18" fmla="*/ 0 h 646331"/>
              <a:gd name="connsiteX19" fmla="*/ 10066895 w 10646540"/>
              <a:gd name="connsiteY19" fmla="*/ 0 h 646331"/>
              <a:gd name="connsiteX20" fmla="*/ 10646540 w 10646540"/>
              <a:gd name="connsiteY20" fmla="*/ 0 h 646331"/>
              <a:gd name="connsiteX21" fmla="*/ 10646540 w 10646540"/>
              <a:gd name="connsiteY21" fmla="*/ 303776 h 646331"/>
              <a:gd name="connsiteX22" fmla="*/ 10646540 w 10646540"/>
              <a:gd name="connsiteY22" fmla="*/ 646331 h 646331"/>
              <a:gd name="connsiteX23" fmla="*/ 9842135 w 10646540"/>
              <a:gd name="connsiteY23" fmla="*/ 646331 h 646331"/>
              <a:gd name="connsiteX24" fmla="*/ 9357126 w 10646540"/>
              <a:gd name="connsiteY24" fmla="*/ 646331 h 646331"/>
              <a:gd name="connsiteX25" fmla="*/ 8552720 w 10646540"/>
              <a:gd name="connsiteY25" fmla="*/ 646331 h 646331"/>
              <a:gd name="connsiteX26" fmla="*/ 7748315 w 10646540"/>
              <a:gd name="connsiteY26" fmla="*/ 646331 h 646331"/>
              <a:gd name="connsiteX27" fmla="*/ 7050375 w 10646540"/>
              <a:gd name="connsiteY27" fmla="*/ 646331 h 646331"/>
              <a:gd name="connsiteX28" fmla="*/ 6352436 w 10646540"/>
              <a:gd name="connsiteY28" fmla="*/ 646331 h 646331"/>
              <a:gd name="connsiteX29" fmla="*/ 5548030 w 10646540"/>
              <a:gd name="connsiteY29" fmla="*/ 646331 h 646331"/>
              <a:gd name="connsiteX30" fmla="*/ 4956556 w 10646540"/>
              <a:gd name="connsiteY30" fmla="*/ 646331 h 646331"/>
              <a:gd name="connsiteX31" fmla="*/ 4684478 w 10646540"/>
              <a:gd name="connsiteY31" fmla="*/ 646331 h 646331"/>
              <a:gd name="connsiteX32" fmla="*/ 4093003 w 10646540"/>
              <a:gd name="connsiteY32" fmla="*/ 646331 h 646331"/>
              <a:gd name="connsiteX33" fmla="*/ 3288598 w 10646540"/>
              <a:gd name="connsiteY33" fmla="*/ 646331 h 646331"/>
              <a:gd name="connsiteX34" fmla="*/ 2697123 w 10646540"/>
              <a:gd name="connsiteY34" fmla="*/ 646331 h 646331"/>
              <a:gd name="connsiteX35" fmla="*/ 2425045 w 10646540"/>
              <a:gd name="connsiteY35" fmla="*/ 646331 h 646331"/>
              <a:gd name="connsiteX36" fmla="*/ 2152967 w 10646540"/>
              <a:gd name="connsiteY36" fmla="*/ 646331 h 646331"/>
              <a:gd name="connsiteX37" fmla="*/ 1561493 w 10646540"/>
              <a:gd name="connsiteY37" fmla="*/ 646331 h 646331"/>
              <a:gd name="connsiteX38" fmla="*/ 970018 w 10646540"/>
              <a:gd name="connsiteY38" fmla="*/ 646331 h 646331"/>
              <a:gd name="connsiteX39" fmla="*/ 697940 w 10646540"/>
              <a:gd name="connsiteY39" fmla="*/ 646331 h 646331"/>
              <a:gd name="connsiteX40" fmla="*/ 0 w 10646540"/>
              <a:gd name="connsiteY40" fmla="*/ 646331 h 646331"/>
              <a:gd name="connsiteX41" fmla="*/ 0 w 10646540"/>
              <a:gd name="connsiteY41" fmla="*/ 323166 h 646331"/>
              <a:gd name="connsiteX42" fmla="*/ 0 w 10646540"/>
              <a:gd name="connsiteY4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646540" h="646331" extrusionOk="0">
                <a:moveTo>
                  <a:pt x="0" y="0"/>
                </a:moveTo>
                <a:cubicBezTo>
                  <a:pt x="170036" y="-1455"/>
                  <a:pt x="202438" y="27445"/>
                  <a:pt x="378544" y="0"/>
                </a:cubicBezTo>
                <a:cubicBezTo>
                  <a:pt x="554650" y="-27445"/>
                  <a:pt x="895662" y="20777"/>
                  <a:pt x="1076483" y="0"/>
                </a:cubicBezTo>
                <a:cubicBezTo>
                  <a:pt x="1257304" y="-20777"/>
                  <a:pt x="1602159" y="31491"/>
                  <a:pt x="1774423" y="0"/>
                </a:cubicBezTo>
                <a:cubicBezTo>
                  <a:pt x="1946687" y="-31491"/>
                  <a:pt x="2375242" y="28031"/>
                  <a:pt x="2578829" y="0"/>
                </a:cubicBezTo>
                <a:cubicBezTo>
                  <a:pt x="2782416" y="-28031"/>
                  <a:pt x="2855144" y="21558"/>
                  <a:pt x="2957372" y="0"/>
                </a:cubicBezTo>
                <a:cubicBezTo>
                  <a:pt x="3059600" y="-21558"/>
                  <a:pt x="3206053" y="9258"/>
                  <a:pt x="3335916" y="0"/>
                </a:cubicBezTo>
                <a:cubicBezTo>
                  <a:pt x="3465779" y="-9258"/>
                  <a:pt x="3743714" y="43084"/>
                  <a:pt x="3927390" y="0"/>
                </a:cubicBezTo>
                <a:cubicBezTo>
                  <a:pt x="4111066" y="-43084"/>
                  <a:pt x="4278293" y="15085"/>
                  <a:pt x="4518865" y="0"/>
                </a:cubicBezTo>
                <a:cubicBezTo>
                  <a:pt x="4759438" y="-15085"/>
                  <a:pt x="4735072" y="2205"/>
                  <a:pt x="4790943" y="0"/>
                </a:cubicBezTo>
                <a:cubicBezTo>
                  <a:pt x="4846814" y="-2205"/>
                  <a:pt x="5140862" y="5910"/>
                  <a:pt x="5275952" y="0"/>
                </a:cubicBezTo>
                <a:cubicBezTo>
                  <a:pt x="5411042" y="-5910"/>
                  <a:pt x="5696395" y="34134"/>
                  <a:pt x="5973892" y="0"/>
                </a:cubicBezTo>
                <a:cubicBezTo>
                  <a:pt x="6251389" y="-34134"/>
                  <a:pt x="6341748" y="13745"/>
                  <a:pt x="6671832" y="0"/>
                </a:cubicBezTo>
                <a:cubicBezTo>
                  <a:pt x="7001916" y="-13745"/>
                  <a:pt x="6975015" y="27371"/>
                  <a:pt x="7156841" y="0"/>
                </a:cubicBezTo>
                <a:cubicBezTo>
                  <a:pt x="7338667" y="-27371"/>
                  <a:pt x="7394507" y="34173"/>
                  <a:pt x="7535384" y="0"/>
                </a:cubicBezTo>
                <a:cubicBezTo>
                  <a:pt x="7676261" y="-34173"/>
                  <a:pt x="7904102" y="61913"/>
                  <a:pt x="8126859" y="0"/>
                </a:cubicBezTo>
                <a:cubicBezTo>
                  <a:pt x="8349617" y="-61913"/>
                  <a:pt x="8684514" y="14943"/>
                  <a:pt x="8931264" y="0"/>
                </a:cubicBezTo>
                <a:cubicBezTo>
                  <a:pt x="9178014" y="-14943"/>
                  <a:pt x="9219319" y="1988"/>
                  <a:pt x="9309808" y="0"/>
                </a:cubicBezTo>
                <a:cubicBezTo>
                  <a:pt x="9400297" y="-1988"/>
                  <a:pt x="9552833" y="20477"/>
                  <a:pt x="9688351" y="0"/>
                </a:cubicBezTo>
                <a:cubicBezTo>
                  <a:pt x="9823869" y="-20477"/>
                  <a:pt x="9956905" y="3575"/>
                  <a:pt x="10066895" y="0"/>
                </a:cubicBezTo>
                <a:cubicBezTo>
                  <a:pt x="10176885" y="-3575"/>
                  <a:pt x="10456275" y="20769"/>
                  <a:pt x="10646540" y="0"/>
                </a:cubicBezTo>
                <a:cubicBezTo>
                  <a:pt x="10652199" y="70493"/>
                  <a:pt x="10633090" y="198298"/>
                  <a:pt x="10646540" y="303776"/>
                </a:cubicBezTo>
                <a:cubicBezTo>
                  <a:pt x="10659990" y="409254"/>
                  <a:pt x="10615950" y="545104"/>
                  <a:pt x="10646540" y="646331"/>
                </a:cubicBezTo>
                <a:cubicBezTo>
                  <a:pt x="10409225" y="671985"/>
                  <a:pt x="10078442" y="598496"/>
                  <a:pt x="9842135" y="646331"/>
                </a:cubicBezTo>
                <a:cubicBezTo>
                  <a:pt x="9605828" y="694166"/>
                  <a:pt x="9575350" y="591217"/>
                  <a:pt x="9357126" y="646331"/>
                </a:cubicBezTo>
                <a:cubicBezTo>
                  <a:pt x="9138902" y="701445"/>
                  <a:pt x="8826421" y="623869"/>
                  <a:pt x="8552720" y="646331"/>
                </a:cubicBezTo>
                <a:cubicBezTo>
                  <a:pt x="8279019" y="668793"/>
                  <a:pt x="8024717" y="583990"/>
                  <a:pt x="7748315" y="646331"/>
                </a:cubicBezTo>
                <a:cubicBezTo>
                  <a:pt x="7471914" y="708672"/>
                  <a:pt x="7348155" y="582686"/>
                  <a:pt x="7050375" y="646331"/>
                </a:cubicBezTo>
                <a:cubicBezTo>
                  <a:pt x="6752595" y="709976"/>
                  <a:pt x="6553143" y="625929"/>
                  <a:pt x="6352436" y="646331"/>
                </a:cubicBezTo>
                <a:cubicBezTo>
                  <a:pt x="6151729" y="666733"/>
                  <a:pt x="5771043" y="585994"/>
                  <a:pt x="5548030" y="646331"/>
                </a:cubicBezTo>
                <a:cubicBezTo>
                  <a:pt x="5325017" y="706668"/>
                  <a:pt x="5172636" y="590769"/>
                  <a:pt x="4956556" y="646331"/>
                </a:cubicBezTo>
                <a:cubicBezTo>
                  <a:pt x="4740476" y="701893"/>
                  <a:pt x="4806903" y="624336"/>
                  <a:pt x="4684478" y="646331"/>
                </a:cubicBezTo>
                <a:cubicBezTo>
                  <a:pt x="4562053" y="668326"/>
                  <a:pt x="4305018" y="644128"/>
                  <a:pt x="4093003" y="646331"/>
                </a:cubicBezTo>
                <a:cubicBezTo>
                  <a:pt x="3880988" y="648534"/>
                  <a:pt x="3559823" y="587824"/>
                  <a:pt x="3288598" y="646331"/>
                </a:cubicBezTo>
                <a:cubicBezTo>
                  <a:pt x="3017374" y="704838"/>
                  <a:pt x="2950308" y="585403"/>
                  <a:pt x="2697123" y="646331"/>
                </a:cubicBezTo>
                <a:cubicBezTo>
                  <a:pt x="2443938" y="707259"/>
                  <a:pt x="2485945" y="627101"/>
                  <a:pt x="2425045" y="646331"/>
                </a:cubicBezTo>
                <a:cubicBezTo>
                  <a:pt x="2364145" y="665561"/>
                  <a:pt x="2264147" y="640117"/>
                  <a:pt x="2152967" y="646331"/>
                </a:cubicBezTo>
                <a:cubicBezTo>
                  <a:pt x="2041787" y="652545"/>
                  <a:pt x="1742238" y="631020"/>
                  <a:pt x="1561493" y="646331"/>
                </a:cubicBezTo>
                <a:cubicBezTo>
                  <a:pt x="1380748" y="661642"/>
                  <a:pt x="1172003" y="621503"/>
                  <a:pt x="970018" y="646331"/>
                </a:cubicBezTo>
                <a:cubicBezTo>
                  <a:pt x="768034" y="671159"/>
                  <a:pt x="825500" y="630039"/>
                  <a:pt x="697940" y="646331"/>
                </a:cubicBezTo>
                <a:cubicBezTo>
                  <a:pt x="570380" y="662623"/>
                  <a:pt x="201933" y="609235"/>
                  <a:pt x="0" y="646331"/>
                </a:cubicBezTo>
                <a:cubicBezTo>
                  <a:pt x="-35338" y="574685"/>
                  <a:pt x="4925" y="484424"/>
                  <a:pt x="0" y="323166"/>
                </a:cubicBezTo>
                <a:cubicBezTo>
                  <a:pt x="-4925" y="161909"/>
                  <a:pt x="27014" y="14898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/>
              <a:t>Kysely Ruuhiryhmän huoltajille syyskuussa 2024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366946-6DFE-195B-1320-FF805AA8F110}"/>
              </a:ext>
            </a:extLst>
          </p:cNvPr>
          <p:cNvSpPr txBox="1"/>
          <p:nvPr/>
        </p:nvSpPr>
        <p:spPr>
          <a:xfrm>
            <a:off x="937846" y="1582615"/>
            <a:ext cx="8428894" cy="646331"/>
          </a:xfrm>
          <a:custGeom>
            <a:avLst/>
            <a:gdLst>
              <a:gd name="connsiteX0" fmla="*/ 0 w 8428894"/>
              <a:gd name="connsiteY0" fmla="*/ 0 h 646331"/>
              <a:gd name="connsiteX1" fmla="*/ 477637 w 8428894"/>
              <a:gd name="connsiteY1" fmla="*/ 0 h 646331"/>
              <a:gd name="connsiteX2" fmla="*/ 1123853 w 8428894"/>
              <a:gd name="connsiteY2" fmla="*/ 0 h 646331"/>
              <a:gd name="connsiteX3" fmla="*/ 1517201 w 8428894"/>
              <a:gd name="connsiteY3" fmla="*/ 0 h 646331"/>
              <a:gd name="connsiteX4" fmla="*/ 2163416 w 8428894"/>
              <a:gd name="connsiteY4" fmla="*/ 0 h 646331"/>
              <a:gd name="connsiteX5" fmla="*/ 2556765 w 8428894"/>
              <a:gd name="connsiteY5" fmla="*/ 0 h 646331"/>
              <a:gd name="connsiteX6" fmla="*/ 2865824 w 8428894"/>
              <a:gd name="connsiteY6" fmla="*/ 0 h 646331"/>
              <a:gd name="connsiteX7" fmla="*/ 3259172 w 8428894"/>
              <a:gd name="connsiteY7" fmla="*/ 0 h 646331"/>
              <a:gd name="connsiteX8" fmla="*/ 3905388 w 8428894"/>
              <a:gd name="connsiteY8" fmla="*/ 0 h 646331"/>
              <a:gd name="connsiteX9" fmla="*/ 4214447 w 8428894"/>
              <a:gd name="connsiteY9" fmla="*/ 0 h 646331"/>
              <a:gd name="connsiteX10" fmla="*/ 4944951 w 8428894"/>
              <a:gd name="connsiteY10" fmla="*/ 0 h 646331"/>
              <a:gd name="connsiteX11" fmla="*/ 5591166 w 8428894"/>
              <a:gd name="connsiteY11" fmla="*/ 0 h 646331"/>
              <a:gd name="connsiteX12" fmla="*/ 5984515 w 8428894"/>
              <a:gd name="connsiteY12" fmla="*/ 0 h 646331"/>
              <a:gd name="connsiteX13" fmla="*/ 6462152 w 8428894"/>
              <a:gd name="connsiteY13" fmla="*/ 0 h 646331"/>
              <a:gd name="connsiteX14" fmla="*/ 6939789 w 8428894"/>
              <a:gd name="connsiteY14" fmla="*/ 0 h 646331"/>
              <a:gd name="connsiteX15" fmla="*/ 7248849 w 8428894"/>
              <a:gd name="connsiteY15" fmla="*/ 0 h 646331"/>
              <a:gd name="connsiteX16" fmla="*/ 7810775 w 8428894"/>
              <a:gd name="connsiteY16" fmla="*/ 0 h 646331"/>
              <a:gd name="connsiteX17" fmla="*/ 8428894 w 8428894"/>
              <a:gd name="connsiteY17" fmla="*/ 0 h 646331"/>
              <a:gd name="connsiteX18" fmla="*/ 8428894 w 8428894"/>
              <a:gd name="connsiteY18" fmla="*/ 310239 h 646331"/>
              <a:gd name="connsiteX19" fmla="*/ 8428894 w 8428894"/>
              <a:gd name="connsiteY19" fmla="*/ 646331 h 646331"/>
              <a:gd name="connsiteX20" fmla="*/ 7698390 w 8428894"/>
              <a:gd name="connsiteY20" fmla="*/ 646331 h 646331"/>
              <a:gd name="connsiteX21" fmla="*/ 7305041 w 8428894"/>
              <a:gd name="connsiteY21" fmla="*/ 646331 h 646331"/>
              <a:gd name="connsiteX22" fmla="*/ 6911693 w 8428894"/>
              <a:gd name="connsiteY22" fmla="*/ 646331 h 646331"/>
              <a:gd name="connsiteX23" fmla="*/ 6265478 w 8428894"/>
              <a:gd name="connsiteY23" fmla="*/ 646331 h 646331"/>
              <a:gd name="connsiteX24" fmla="*/ 5872129 w 8428894"/>
              <a:gd name="connsiteY24" fmla="*/ 646331 h 646331"/>
              <a:gd name="connsiteX25" fmla="*/ 5310203 w 8428894"/>
              <a:gd name="connsiteY25" fmla="*/ 646331 h 646331"/>
              <a:gd name="connsiteX26" fmla="*/ 4748277 w 8428894"/>
              <a:gd name="connsiteY26" fmla="*/ 646331 h 646331"/>
              <a:gd name="connsiteX27" fmla="*/ 4439218 w 8428894"/>
              <a:gd name="connsiteY27" fmla="*/ 646331 h 646331"/>
              <a:gd name="connsiteX28" fmla="*/ 3877291 w 8428894"/>
              <a:gd name="connsiteY28" fmla="*/ 646331 h 646331"/>
              <a:gd name="connsiteX29" fmla="*/ 3399654 w 8428894"/>
              <a:gd name="connsiteY29" fmla="*/ 646331 h 646331"/>
              <a:gd name="connsiteX30" fmla="*/ 2837728 w 8428894"/>
              <a:gd name="connsiteY30" fmla="*/ 646331 h 646331"/>
              <a:gd name="connsiteX31" fmla="*/ 2444379 w 8428894"/>
              <a:gd name="connsiteY31" fmla="*/ 646331 h 646331"/>
              <a:gd name="connsiteX32" fmla="*/ 1713875 w 8428894"/>
              <a:gd name="connsiteY32" fmla="*/ 646331 h 646331"/>
              <a:gd name="connsiteX33" fmla="*/ 1067660 w 8428894"/>
              <a:gd name="connsiteY33" fmla="*/ 646331 h 646331"/>
              <a:gd name="connsiteX34" fmla="*/ 0 w 8428894"/>
              <a:gd name="connsiteY34" fmla="*/ 646331 h 646331"/>
              <a:gd name="connsiteX35" fmla="*/ 0 w 8428894"/>
              <a:gd name="connsiteY35" fmla="*/ 310239 h 646331"/>
              <a:gd name="connsiteX36" fmla="*/ 0 w 8428894"/>
              <a:gd name="connsiteY3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28894" h="646331" extrusionOk="0">
                <a:moveTo>
                  <a:pt x="0" y="0"/>
                </a:moveTo>
                <a:cubicBezTo>
                  <a:pt x="198736" y="-34393"/>
                  <a:pt x="295705" y="1292"/>
                  <a:pt x="477637" y="0"/>
                </a:cubicBezTo>
                <a:cubicBezTo>
                  <a:pt x="659569" y="-1292"/>
                  <a:pt x="977118" y="17189"/>
                  <a:pt x="1123853" y="0"/>
                </a:cubicBezTo>
                <a:cubicBezTo>
                  <a:pt x="1270588" y="-17189"/>
                  <a:pt x="1437206" y="19688"/>
                  <a:pt x="1517201" y="0"/>
                </a:cubicBezTo>
                <a:cubicBezTo>
                  <a:pt x="1597196" y="-19688"/>
                  <a:pt x="1948145" y="47634"/>
                  <a:pt x="2163416" y="0"/>
                </a:cubicBezTo>
                <a:cubicBezTo>
                  <a:pt x="2378687" y="-47634"/>
                  <a:pt x="2392958" y="11476"/>
                  <a:pt x="2556765" y="0"/>
                </a:cubicBezTo>
                <a:cubicBezTo>
                  <a:pt x="2720572" y="-11476"/>
                  <a:pt x="2736714" y="4584"/>
                  <a:pt x="2865824" y="0"/>
                </a:cubicBezTo>
                <a:cubicBezTo>
                  <a:pt x="2994934" y="-4584"/>
                  <a:pt x="3073844" y="34271"/>
                  <a:pt x="3259172" y="0"/>
                </a:cubicBezTo>
                <a:cubicBezTo>
                  <a:pt x="3444500" y="-34271"/>
                  <a:pt x="3695296" y="5872"/>
                  <a:pt x="3905388" y="0"/>
                </a:cubicBezTo>
                <a:cubicBezTo>
                  <a:pt x="4115480" y="-5872"/>
                  <a:pt x="4099690" y="10315"/>
                  <a:pt x="4214447" y="0"/>
                </a:cubicBezTo>
                <a:cubicBezTo>
                  <a:pt x="4329204" y="-10315"/>
                  <a:pt x="4681816" y="6603"/>
                  <a:pt x="4944951" y="0"/>
                </a:cubicBezTo>
                <a:cubicBezTo>
                  <a:pt x="5208086" y="-6603"/>
                  <a:pt x="5281220" y="24883"/>
                  <a:pt x="5591166" y="0"/>
                </a:cubicBezTo>
                <a:cubicBezTo>
                  <a:pt x="5901112" y="-24883"/>
                  <a:pt x="5874925" y="30181"/>
                  <a:pt x="5984515" y="0"/>
                </a:cubicBezTo>
                <a:cubicBezTo>
                  <a:pt x="6094105" y="-30181"/>
                  <a:pt x="6312167" y="3232"/>
                  <a:pt x="6462152" y="0"/>
                </a:cubicBezTo>
                <a:cubicBezTo>
                  <a:pt x="6612137" y="-3232"/>
                  <a:pt x="6760787" y="20803"/>
                  <a:pt x="6939789" y="0"/>
                </a:cubicBezTo>
                <a:cubicBezTo>
                  <a:pt x="7118791" y="-20803"/>
                  <a:pt x="7149915" y="1484"/>
                  <a:pt x="7248849" y="0"/>
                </a:cubicBezTo>
                <a:cubicBezTo>
                  <a:pt x="7347783" y="-1484"/>
                  <a:pt x="7615204" y="3510"/>
                  <a:pt x="7810775" y="0"/>
                </a:cubicBezTo>
                <a:cubicBezTo>
                  <a:pt x="8006346" y="-3510"/>
                  <a:pt x="8233166" y="11131"/>
                  <a:pt x="8428894" y="0"/>
                </a:cubicBezTo>
                <a:cubicBezTo>
                  <a:pt x="8431454" y="134281"/>
                  <a:pt x="8412970" y="174508"/>
                  <a:pt x="8428894" y="310239"/>
                </a:cubicBezTo>
                <a:cubicBezTo>
                  <a:pt x="8444818" y="445970"/>
                  <a:pt x="8396575" y="489187"/>
                  <a:pt x="8428894" y="646331"/>
                </a:cubicBezTo>
                <a:cubicBezTo>
                  <a:pt x="8211867" y="687532"/>
                  <a:pt x="8022538" y="568817"/>
                  <a:pt x="7698390" y="646331"/>
                </a:cubicBezTo>
                <a:cubicBezTo>
                  <a:pt x="7374242" y="723845"/>
                  <a:pt x="7500276" y="644411"/>
                  <a:pt x="7305041" y="646331"/>
                </a:cubicBezTo>
                <a:cubicBezTo>
                  <a:pt x="7109806" y="648251"/>
                  <a:pt x="7014782" y="606304"/>
                  <a:pt x="6911693" y="646331"/>
                </a:cubicBezTo>
                <a:cubicBezTo>
                  <a:pt x="6808604" y="686358"/>
                  <a:pt x="6481825" y="620707"/>
                  <a:pt x="6265478" y="646331"/>
                </a:cubicBezTo>
                <a:cubicBezTo>
                  <a:pt x="6049131" y="671955"/>
                  <a:pt x="5989844" y="638196"/>
                  <a:pt x="5872129" y="646331"/>
                </a:cubicBezTo>
                <a:cubicBezTo>
                  <a:pt x="5754414" y="654466"/>
                  <a:pt x="5516017" y="594969"/>
                  <a:pt x="5310203" y="646331"/>
                </a:cubicBezTo>
                <a:cubicBezTo>
                  <a:pt x="5104389" y="697693"/>
                  <a:pt x="4863533" y="581116"/>
                  <a:pt x="4748277" y="646331"/>
                </a:cubicBezTo>
                <a:cubicBezTo>
                  <a:pt x="4633021" y="711546"/>
                  <a:pt x="4553144" y="641323"/>
                  <a:pt x="4439218" y="646331"/>
                </a:cubicBezTo>
                <a:cubicBezTo>
                  <a:pt x="4325292" y="651339"/>
                  <a:pt x="4120159" y="628315"/>
                  <a:pt x="3877291" y="646331"/>
                </a:cubicBezTo>
                <a:cubicBezTo>
                  <a:pt x="3634423" y="664347"/>
                  <a:pt x="3543497" y="607493"/>
                  <a:pt x="3399654" y="646331"/>
                </a:cubicBezTo>
                <a:cubicBezTo>
                  <a:pt x="3255811" y="685169"/>
                  <a:pt x="3118151" y="579028"/>
                  <a:pt x="2837728" y="646331"/>
                </a:cubicBezTo>
                <a:cubicBezTo>
                  <a:pt x="2557305" y="713634"/>
                  <a:pt x="2551837" y="629845"/>
                  <a:pt x="2444379" y="646331"/>
                </a:cubicBezTo>
                <a:cubicBezTo>
                  <a:pt x="2336921" y="662817"/>
                  <a:pt x="2024552" y="638011"/>
                  <a:pt x="1713875" y="646331"/>
                </a:cubicBezTo>
                <a:cubicBezTo>
                  <a:pt x="1403198" y="654651"/>
                  <a:pt x="1353541" y="641455"/>
                  <a:pt x="1067660" y="646331"/>
                </a:cubicBezTo>
                <a:cubicBezTo>
                  <a:pt x="781780" y="651207"/>
                  <a:pt x="284042" y="640530"/>
                  <a:pt x="0" y="646331"/>
                </a:cubicBezTo>
                <a:cubicBezTo>
                  <a:pt x="-24584" y="532747"/>
                  <a:pt x="31426" y="384845"/>
                  <a:pt x="0" y="310239"/>
                </a:cubicBezTo>
                <a:cubicBezTo>
                  <a:pt x="-31426" y="235633"/>
                  <a:pt x="7887" y="87743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0350430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/>
              <a:t>Valitse sinulle </a:t>
            </a:r>
            <a:r>
              <a:rPr lang="fi-FI" b="1">
                <a:solidFill>
                  <a:srgbClr val="FF0000"/>
                </a:solidFill>
              </a:rPr>
              <a:t>5</a:t>
            </a:r>
            <a:r>
              <a:rPr lang="fi-FI" b="1">
                <a:solidFill>
                  <a:srgbClr val="8932ED"/>
                </a:solidFill>
              </a:rPr>
              <a:t> </a:t>
            </a:r>
            <a:r>
              <a:rPr lang="fi-FI" b="1"/>
              <a:t>tärkeää arvoa, joiden toivoisit erityisesti näkyvän arjessamme. </a:t>
            </a:r>
            <a:endParaRPr lang="fi-FI"/>
          </a:p>
          <a:p>
            <a:r>
              <a:rPr lang="fi-FI" b="1"/>
              <a:t>Tässä koottuna vastauksistanne :-) 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6BEB48D-3181-7447-CB42-4FA131F31BEE}"/>
              </a:ext>
            </a:extLst>
          </p:cNvPr>
          <p:cNvSpPr txBox="1"/>
          <p:nvPr/>
        </p:nvSpPr>
        <p:spPr>
          <a:xfrm>
            <a:off x="485175" y="2563526"/>
            <a:ext cx="10861165" cy="3662541"/>
          </a:xfrm>
          <a:custGeom>
            <a:avLst/>
            <a:gdLst>
              <a:gd name="connsiteX0" fmla="*/ 0 w 10861165"/>
              <a:gd name="connsiteY0" fmla="*/ 0 h 3662541"/>
              <a:gd name="connsiteX1" fmla="*/ 787434 w 10861165"/>
              <a:gd name="connsiteY1" fmla="*/ 0 h 3662541"/>
              <a:gd name="connsiteX2" fmla="*/ 1683481 w 10861165"/>
              <a:gd name="connsiteY2" fmla="*/ 0 h 3662541"/>
              <a:gd name="connsiteX3" fmla="*/ 2253692 w 10861165"/>
              <a:gd name="connsiteY3" fmla="*/ 0 h 3662541"/>
              <a:gd name="connsiteX4" fmla="*/ 3041126 w 10861165"/>
              <a:gd name="connsiteY4" fmla="*/ 0 h 3662541"/>
              <a:gd name="connsiteX5" fmla="*/ 3937172 w 10861165"/>
              <a:gd name="connsiteY5" fmla="*/ 0 h 3662541"/>
              <a:gd name="connsiteX6" fmla="*/ 4290160 w 10861165"/>
              <a:gd name="connsiteY6" fmla="*/ 0 h 3662541"/>
              <a:gd name="connsiteX7" fmla="*/ 5077595 w 10861165"/>
              <a:gd name="connsiteY7" fmla="*/ 0 h 3662541"/>
              <a:gd name="connsiteX8" fmla="*/ 5647806 w 10861165"/>
              <a:gd name="connsiteY8" fmla="*/ 0 h 3662541"/>
              <a:gd name="connsiteX9" fmla="*/ 6000794 w 10861165"/>
              <a:gd name="connsiteY9" fmla="*/ 0 h 3662541"/>
              <a:gd name="connsiteX10" fmla="*/ 6571005 w 10861165"/>
              <a:gd name="connsiteY10" fmla="*/ 0 h 3662541"/>
              <a:gd name="connsiteX11" fmla="*/ 7249828 w 10861165"/>
              <a:gd name="connsiteY11" fmla="*/ 0 h 3662541"/>
              <a:gd name="connsiteX12" fmla="*/ 7820039 w 10861165"/>
              <a:gd name="connsiteY12" fmla="*/ 0 h 3662541"/>
              <a:gd name="connsiteX13" fmla="*/ 8498862 w 10861165"/>
              <a:gd name="connsiteY13" fmla="*/ 0 h 3662541"/>
              <a:gd name="connsiteX14" fmla="*/ 8960461 w 10861165"/>
              <a:gd name="connsiteY14" fmla="*/ 0 h 3662541"/>
              <a:gd name="connsiteX15" fmla="*/ 9639284 w 10861165"/>
              <a:gd name="connsiteY15" fmla="*/ 0 h 3662541"/>
              <a:gd name="connsiteX16" fmla="*/ 9992272 w 10861165"/>
              <a:gd name="connsiteY16" fmla="*/ 0 h 3662541"/>
              <a:gd name="connsiteX17" fmla="*/ 10861165 w 10861165"/>
              <a:gd name="connsiteY17" fmla="*/ 0 h 3662541"/>
              <a:gd name="connsiteX18" fmla="*/ 10861165 w 10861165"/>
              <a:gd name="connsiteY18" fmla="*/ 683674 h 3662541"/>
              <a:gd name="connsiteX19" fmla="*/ 10861165 w 10861165"/>
              <a:gd name="connsiteY19" fmla="*/ 1330723 h 3662541"/>
              <a:gd name="connsiteX20" fmla="*/ 10861165 w 10861165"/>
              <a:gd name="connsiteY20" fmla="*/ 2014398 h 3662541"/>
              <a:gd name="connsiteX21" fmla="*/ 10861165 w 10861165"/>
              <a:gd name="connsiteY21" fmla="*/ 2698072 h 3662541"/>
              <a:gd name="connsiteX22" fmla="*/ 10861165 w 10861165"/>
              <a:gd name="connsiteY22" fmla="*/ 3662541 h 3662541"/>
              <a:gd name="connsiteX23" fmla="*/ 10073731 w 10861165"/>
              <a:gd name="connsiteY23" fmla="*/ 3662541 h 3662541"/>
              <a:gd name="connsiteX24" fmla="*/ 9503519 w 10861165"/>
              <a:gd name="connsiteY24" fmla="*/ 3662541 h 3662541"/>
              <a:gd name="connsiteX25" fmla="*/ 9041920 w 10861165"/>
              <a:gd name="connsiteY25" fmla="*/ 3662541 h 3662541"/>
              <a:gd name="connsiteX26" fmla="*/ 8363097 w 10861165"/>
              <a:gd name="connsiteY26" fmla="*/ 3662541 h 3662541"/>
              <a:gd name="connsiteX27" fmla="*/ 7575663 w 10861165"/>
              <a:gd name="connsiteY27" fmla="*/ 3662541 h 3662541"/>
              <a:gd name="connsiteX28" fmla="*/ 7005451 w 10861165"/>
              <a:gd name="connsiteY28" fmla="*/ 3662541 h 3662541"/>
              <a:gd name="connsiteX29" fmla="*/ 6652464 w 10861165"/>
              <a:gd name="connsiteY29" fmla="*/ 3662541 h 3662541"/>
              <a:gd name="connsiteX30" fmla="*/ 6190864 w 10861165"/>
              <a:gd name="connsiteY30" fmla="*/ 3662541 h 3662541"/>
              <a:gd name="connsiteX31" fmla="*/ 5620653 w 10861165"/>
              <a:gd name="connsiteY31" fmla="*/ 3662541 h 3662541"/>
              <a:gd name="connsiteX32" fmla="*/ 4724607 w 10861165"/>
              <a:gd name="connsiteY32" fmla="*/ 3662541 h 3662541"/>
              <a:gd name="connsiteX33" fmla="*/ 4263007 w 10861165"/>
              <a:gd name="connsiteY33" fmla="*/ 3662541 h 3662541"/>
              <a:gd name="connsiteX34" fmla="*/ 3584184 w 10861165"/>
              <a:gd name="connsiteY34" fmla="*/ 3662541 h 3662541"/>
              <a:gd name="connsiteX35" fmla="*/ 2796750 w 10861165"/>
              <a:gd name="connsiteY35" fmla="*/ 3662541 h 3662541"/>
              <a:gd name="connsiteX36" fmla="*/ 1900704 w 10861165"/>
              <a:gd name="connsiteY36" fmla="*/ 3662541 h 3662541"/>
              <a:gd name="connsiteX37" fmla="*/ 1439104 w 10861165"/>
              <a:gd name="connsiteY37" fmla="*/ 3662541 h 3662541"/>
              <a:gd name="connsiteX38" fmla="*/ 868893 w 10861165"/>
              <a:gd name="connsiteY38" fmla="*/ 3662541 h 3662541"/>
              <a:gd name="connsiteX39" fmla="*/ 0 w 10861165"/>
              <a:gd name="connsiteY39" fmla="*/ 3662541 h 3662541"/>
              <a:gd name="connsiteX40" fmla="*/ 0 w 10861165"/>
              <a:gd name="connsiteY40" fmla="*/ 3015492 h 3662541"/>
              <a:gd name="connsiteX41" fmla="*/ 0 w 10861165"/>
              <a:gd name="connsiteY41" fmla="*/ 2478319 h 3662541"/>
              <a:gd name="connsiteX42" fmla="*/ 0 w 10861165"/>
              <a:gd name="connsiteY42" fmla="*/ 1867896 h 3662541"/>
              <a:gd name="connsiteX43" fmla="*/ 0 w 10861165"/>
              <a:gd name="connsiteY43" fmla="*/ 1184222 h 3662541"/>
              <a:gd name="connsiteX44" fmla="*/ 0 w 10861165"/>
              <a:gd name="connsiteY44" fmla="*/ 573798 h 3662541"/>
              <a:gd name="connsiteX45" fmla="*/ 0 w 10861165"/>
              <a:gd name="connsiteY45" fmla="*/ 0 h 36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61165" h="3662541" extrusionOk="0">
                <a:moveTo>
                  <a:pt x="0" y="0"/>
                </a:moveTo>
                <a:cubicBezTo>
                  <a:pt x="374559" y="18012"/>
                  <a:pt x="518618" y="-33530"/>
                  <a:pt x="787434" y="0"/>
                </a:cubicBezTo>
                <a:cubicBezTo>
                  <a:pt x="1056250" y="33530"/>
                  <a:pt x="1314416" y="-738"/>
                  <a:pt x="1683481" y="0"/>
                </a:cubicBezTo>
                <a:cubicBezTo>
                  <a:pt x="2052546" y="738"/>
                  <a:pt x="2060009" y="1582"/>
                  <a:pt x="2253692" y="0"/>
                </a:cubicBezTo>
                <a:cubicBezTo>
                  <a:pt x="2447375" y="-1582"/>
                  <a:pt x="2878114" y="10986"/>
                  <a:pt x="3041126" y="0"/>
                </a:cubicBezTo>
                <a:cubicBezTo>
                  <a:pt x="3204138" y="-10986"/>
                  <a:pt x="3646576" y="-20868"/>
                  <a:pt x="3937172" y="0"/>
                </a:cubicBezTo>
                <a:cubicBezTo>
                  <a:pt x="4227768" y="20868"/>
                  <a:pt x="4144539" y="7294"/>
                  <a:pt x="4290160" y="0"/>
                </a:cubicBezTo>
                <a:cubicBezTo>
                  <a:pt x="4435781" y="-7294"/>
                  <a:pt x="4785964" y="-8023"/>
                  <a:pt x="5077595" y="0"/>
                </a:cubicBezTo>
                <a:cubicBezTo>
                  <a:pt x="5369227" y="8023"/>
                  <a:pt x="5528031" y="-12135"/>
                  <a:pt x="5647806" y="0"/>
                </a:cubicBezTo>
                <a:cubicBezTo>
                  <a:pt x="5767581" y="12135"/>
                  <a:pt x="5883460" y="3938"/>
                  <a:pt x="6000794" y="0"/>
                </a:cubicBezTo>
                <a:cubicBezTo>
                  <a:pt x="6118128" y="-3938"/>
                  <a:pt x="6440537" y="25101"/>
                  <a:pt x="6571005" y="0"/>
                </a:cubicBezTo>
                <a:cubicBezTo>
                  <a:pt x="6701473" y="-25101"/>
                  <a:pt x="6934237" y="1312"/>
                  <a:pt x="7249828" y="0"/>
                </a:cubicBezTo>
                <a:cubicBezTo>
                  <a:pt x="7565419" y="-1312"/>
                  <a:pt x="7633420" y="27062"/>
                  <a:pt x="7820039" y="0"/>
                </a:cubicBezTo>
                <a:cubicBezTo>
                  <a:pt x="8006658" y="-27062"/>
                  <a:pt x="8352461" y="14266"/>
                  <a:pt x="8498862" y="0"/>
                </a:cubicBezTo>
                <a:cubicBezTo>
                  <a:pt x="8645263" y="-14266"/>
                  <a:pt x="8783144" y="-1558"/>
                  <a:pt x="8960461" y="0"/>
                </a:cubicBezTo>
                <a:cubicBezTo>
                  <a:pt x="9137778" y="1558"/>
                  <a:pt x="9364925" y="-29427"/>
                  <a:pt x="9639284" y="0"/>
                </a:cubicBezTo>
                <a:cubicBezTo>
                  <a:pt x="9913643" y="29427"/>
                  <a:pt x="9909680" y="11887"/>
                  <a:pt x="9992272" y="0"/>
                </a:cubicBezTo>
                <a:cubicBezTo>
                  <a:pt x="10074864" y="-11887"/>
                  <a:pt x="10658408" y="2515"/>
                  <a:pt x="10861165" y="0"/>
                </a:cubicBezTo>
                <a:cubicBezTo>
                  <a:pt x="10881065" y="147409"/>
                  <a:pt x="10891423" y="364019"/>
                  <a:pt x="10861165" y="683674"/>
                </a:cubicBezTo>
                <a:cubicBezTo>
                  <a:pt x="10830907" y="1003329"/>
                  <a:pt x="10885964" y="1117336"/>
                  <a:pt x="10861165" y="1330723"/>
                </a:cubicBezTo>
                <a:cubicBezTo>
                  <a:pt x="10836366" y="1544110"/>
                  <a:pt x="10837015" y="1860837"/>
                  <a:pt x="10861165" y="2014398"/>
                </a:cubicBezTo>
                <a:cubicBezTo>
                  <a:pt x="10885315" y="2167959"/>
                  <a:pt x="10887538" y="2470117"/>
                  <a:pt x="10861165" y="2698072"/>
                </a:cubicBezTo>
                <a:cubicBezTo>
                  <a:pt x="10834792" y="2926027"/>
                  <a:pt x="10825977" y="3257561"/>
                  <a:pt x="10861165" y="3662541"/>
                </a:cubicBezTo>
                <a:cubicBezTo>
                  <a:pt x="10692680" y="3635988"/>
                  <a:pt x="10236108" y="3626261"/>
                  <a:pt x="10073731" y="3662541"/>
                </a:cubicBezTo>
                <a:cubicBezTo>
                  <a:pt x="9911354" y="3698821"/>
                  <a:pt x="9704145" y="3675768"/>
                  <a:pt x="9503519" y="3662541"/>
                </a:cubicBezTo>
                <a:cubicBezTo>
                  <a:pt x="9302893" y="3649314"/>
                  <a:pt x="9142187" y="3658874"/>
                  <a:pt x="9041920" y="3662541"/>
                </a:cubicBezTo>
                <a:cubicBezTo>
                  <a:pt x="8941653" y="3666208"/>
                  <a:pt x="8701498" y="3656676"/>
                  <a:pt x="8363097" y="3662541"/>
                </a:cubicBezTo>
                <a:cubicBezTo>
                  <a:pt x="8024696" y="3668406"/>
                  <a:pt x="7813233" y="3680854"/>
                  <a:pt x="7575663" y="3662541"/>
                </a:cubicBezTo>
                <a:cubicBezTo>
                  <a:pt x="7338093" y="3644228"/>
                  <a:pt x="7124437" y="3640066"/>
                  <a:pt x="7005451" y="3662541"/>
                </a:cubicBezTo>
                <a:cubicBezTo>
                  <a:pt x="6886465" y="3685016"/>
                  <a:pt x="6781171" y="3653227"/>
                  <a:pt x="6652464" y="3662541"/>
                </a:cubicBezTo>
                <a:cubicBezTo>
                  <a:pt x="6523757" y="3671855"/>
                  <a:pt x="6370838" y="3656575"/>
                  <a:pt x="6190864" y="3662541"/>
                </a:cubicBezTo>
                <a:cubicBezTo>
                  <a:pt x="6010890" y="3668507"/>
                  <a:pt x="5879700" y="3665104"/>
                  <a:pt x="5620653" y="3662541"/>
                </a:cubicBezTo>
                <a:cubicBezTo>
                  <a:pt x="5361606" y="3659978"/>
                  <a:pt x="5168526" y="3673452"/>
                  <a:pt x="4724607" y="3662541"/>
                </a:cubicBezTo>
                <a:cubicBezTo>
                  <a:pt x="4280688" y="3651630"/>
                  <a:pt x="4490585" y="3663723"/>
                  <a:pt x="4263007" y="3662541"/>
                </a:cubicBezTo>
                <a:cubicBezTo>
                  <a:pt x="4035429" y="3661359"/>
                  <a:pt x="3897343" y="3651858"/>
                  <a:pt x="3584184" y="3662541"/>
                </a:cubicBezTo>
                <a:cubicBezTo>
                  <a:pt x="3271025" y="3673224"/>
                  <a:pt x="2964873" y="3665481"/>
                  <a:pt x="2796750" y="3662541"/>
                </a:cubicBezTo>
                <a:cubicBezTo>
                  <a:pt x="2628627" y="3659601"/>
                  <a:pt x="2163371" y="3673986"/>
                  <a:pt x="1900704" y="3662541"/>
                </a:cubicBezTo>
                <a:cubicBezTo>
                  <a:pt x="1638037" y="3651096"/>
                  <a:pt x="1556555" y="3675799"/>
                  <a:pt x="1439104" y="3662541"/>
                </a:cubicBezTo>
                <a:cubicBezTo>
                  <a:pt x="1321653" y="3649283"/>
                  <a:pt x="1095931" y="3665480"/>
                  <a:pt x="868893" y="3662541"/>
                </a:cubicBezTo>
                <a:cubicBezTo>
                  <a:pt x="641855" y="3659602"/>
                  <a:pt x="329381" y="3649752"/>
                  <a:pt x="0" y="3662541"/>
                </a:cubicBezTo>
                <a:cubicBezTo>
                  <a:pt x="4420" y="3507720"/>
                  <a:pt x="7143" y="3254037"/>
                  <a:pt x="0" y="3015492"/>
                </a:cubicBezTo>
                <a:cubicBezTo>
                  <a:pt x="-7143" y="2776947"/>
                  <a:pt x="13889" y="2602076"/>
                  <a:pt x="0" y="2478319"/>
                </a:cubicBezTo>
                <a:cubicBezTo>
                  <a:pt x="-13889" y="2354562"/>
                  <a:pt x="23648" y="2101299"/>
                  <a:pt x="0" y="1867896"/>
                </a:cubicBezTo>
                <a:cubicBezTo>
                  <a:pt x="-23648" y="1634493"/>
                  <a:pt x="29397" y="1490771"/>
                  <a:pt x="0" y="1184222"/>
                </a:cubicBezTo>
                <a:cubicBezTo>
                  <a:pt x="-29397" y="877673"/>
                  <a:pt x="7907" y="830002"/>
                  <a:pt x="0" y="573798"/>
                </a:cubicBezTo>
                <a:cubicBezTo>
                  <a:pt x="-7907" y="317594"/>
                  <a:pt x="28322" y="262516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7709305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200" b="1">
                <a:solidFill>
                  <a:srgbClr val="FA2380"/>
                </a:solidFill>
              </a:rPr>
              <a:t>TURVALLISUUS </a:t>
            </a:r>
            <a:endParaRPr lang="fi-FI"/>
          </a:p>
          <a:p>
            <a:r>
              <a:rPr lang="fi-FI" sz="4000" b="1">
                <a:solidFill>
                  <a:srgbClr val="0070C0"/>
                </a:solidFill>
              </a:rPr>
              <a:t>        </a:t>
            </a:r>
            <a:r>
              <a:rPr lang="fi-FI" sz="4800" b="1">
                <a:solidFill>
                  <a:srgbClr val="0070C0"/>
                </a:solidFill>
              </a:rPr>
              <a:t>KIUSAAMISEN ENNALTAEHKÄISY</a:t>
            </a:r>
          </a:p>
          <a:p>
            <a:r>
              <a:rPr lang="fi-FI" sz="2800" b="1">
                <a:solidFill>
                  <a:srgbClr val="1C7A02"/>
                </a:solidFill>
              </a:rPr>
              <a:t>                      </a:t>
            </a:r>
            <a:r>
              <a:rPr lang="fi-FI" sz="3200" b="1">
                <a:solidFill>
                  <a:srgbClr val="1C7A02"/>
                </a:solidFill>
              </a:rPr>
              <a:t>HOIVA JA HUOLENPITO</a:t>
            </a:r>
          </a:p>
          <a:p>
            <a:r>
              <a:rPr lang="fi-FI" sz="3200" b="1">
                <a:solidFill>
                  <a:srgbClr val="1C7A02"/>
                </a:solidFill>
              </a:rPr>
              <a:t>                    AVOIN JA MYÖNTEINEN ILMAPIIRI</a:t>
            </a:r>
          </a:p>
          <a:p>
            <a:r>
              <a:rPr lang="fi-FI" sz="2400" b="1">
                <a:solidFill>
                  <a:srgbClr val="7030A0"/>
                </a:solidFill>
              </a:rPr>
              <a:t>                                        TOISEN HUOMIOONOTTAMINEN</a:t>
            </a:r>
            <a:r>
              <a:rPr lang="fi-FI" sz="2400" b="1"/>
              <a:t> </a:t>
            </a:r>
            <a:endParaRPr lang="fi-FI" sz="3200" b="1">
              <a:solidFill>
                <a:srgbClr val="1C7A02"/>
              </a:solidFill>
            </a:endParaRPr>
          </a:p>
          <a:p>
            <a:endParaRPr lang="fi-FI" sz="2400" b="1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6611DE-CFA6-3136-DED3-CB09C638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9769" y="6215673"/>
            <a:ext cx="1770185" cy="376848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49469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85E719E-DADE-8905-0952-D7D45BD7A6FF}"/>
              </a:ext>
            </a:extLst>
          </p:cNvPr>
          <p:cNvSpPr txBox="1"/>
          <p:nvPr/>
        </p:nvSpPr>
        <p:spPr>
          <a:xfrm>
            <a:off x="427852" y="239015"/>
            <a:ext cx="9228513" cy="615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solidFill>
                  <a:srgbClr val="002060"/>
                </a:solidFill>
                <a:cs typeface="Segoe UI"/>
              </a:rPr>
              <a:t> </a:t>
            </a:r>
            <a:endParaRPr lang="en-US" sz="3600" b="1">
              <a:solidFill>
                <a:srgbClr val="000000"/>
              </a:solidFill>
              <a:cs typeface="Segoe UI"/>
            </a:endParaRPr>
          </a:p>
          <a:p>
            <a:endParaRPr lang="fi-FI" sz="3600" b="1">
              <a:solidFill>
                <a:srgbClr val="002060"/>
              </a:solidFill>
              <a:cs typeface="Segoe UI"/>
            </a:endParaRPr>
          </a:p>
          <a:p>
            <a:r>
              <a:rPr lang="fi-FI" sz="3600" b="1">
                <a:solidFill>
                  <a:srgbClr val="002060"/>
                </a:solidFill>
                <a:cs typeface="Segoe UI"/>
              </a:rPr>
              <a:t>TURVALLISUUS</a:t>
            </a:r>
            <a:endParaRPr lang="en-US" sz="3600" b="1">
              <a:solidFill>
                <a:srgbClr val="000000"/>
              </a:solidFill>
              <a:cs typeface="Segoe UI"/>
            </a:endParaRPr>
          </a:p>
          <a:p>
            <a:endParaRPr lang="en-US" sz="3600" b="1">
              <a:solidFill>
                <a:srgbClr val="000000"/>
              </a:solidFill>
              <a:cs typeface="Segoe UI"/>
            </a:endParaRPr>
          </a:p>
          <a:p>
            <a:r>
              <a:rPr lang="fi-FI" sz="2400" b="1">
                <a:solidFill>
                  <a:srgbClr val="002060"/>
                </a:solidFill>
                <a:cs typeface="Segoe UI"/>
              </a:rPr>
              <a:t>Tehtävämme on luoda lapsille turvallinen olo päiväkodissa. Olemme tarkkoja siitä, että meillä on tarpeeksi aikuisia suhteessa lapsiin. Aikuisten oikea määrä ryhmässä on lakisääteinen asia. </a:t>
            </a:r>
            <a:endParaRPr lang="fi-FI" sz="2400">
              <a:solidFill>
                <a:srgbClr val="002060"/>
              </a:solidFill>
              <a:cs typeface="Segoe UI"/>
            </a:endParaRPr>
          </a:p>
          <a:p>
            <a:r>
              <a:rPr lang="fi-FI" sz="2400" b="1">
                <a:solidFill>
                  <a:srgbClr val="002060"/>
                </a:solidFill>
                <a:cs typeface="Segoe UI"/>
              </a:rPr>
              <a:t>               </a:t>
            </a:r>
            <a:endParaRPr lang="fi-FI" sz="2400">
              <a:solidFill>
                <a:srgbClr val="002060"/>
              </a:solidFill>
              <a:cs typeface="Segoe UI"/>
            </a:endParaRPr>
          </a:p>
          <a:p>
            <a:r>
              <a:rPr lang="fi-FI" sz="2400" b="1">
                <a:solidFill>
                  <a:schemeClr val="accent5">
                    <a:lumMod val="76000"/>
                  </a:schemeClr>
                </a:solidFill>
                <a:cs typeface="Segoe UI"/>
              </a:rPr>
              <a:t>                </a:t>
            </a:r>
            <a:r>
              <a:rPr lang="fi-FI" sz="2800" b="1">
                <a:solidFill>
                  <a:schemeClr val="accent5">
                    <a:lumMod val="76000"/>
                  </a:schemeClr>
                </a:solidFill>
                <a:cs typeface="Segoe UI"/>
              </a:rPr>
              <a:t> Lasten hoitoaikojen ilmoittaminen tärkeää!   </a:t>
            </a:r>
            <a:r>
              <a:rPr lang="en-US" sz="2800" b="1">
                <a:solidFill>
                  <a:schemeClr val="accent5">
                    <a:lumMod val="76000"/>
                  </a:schemeClr>
                </a:solidFill>
                <a:cs typeface="Segoe UI"/>
              </a:rPr>
              <a:t>​</a:t>
            </a:r>
            <a:endParaRPr lang="fi-FI" sz="2800">
              <a:solidFill>
                <a:schemeClr val="accent5">
                  <a:lumMod val="76000"/>
                </a:schemeClr>
              </a:solidFill>
              <a:cs typeface="Segoe UI"/>
            </a:endParaRPr>
          </a:p>
          <a:p>
            <a:endParaRPr lang="en-US" sz="2400" b="1">
              <a:solidFill>
                <a:srgbClr val="002060"/>
              </a:solidFill>
              <a:cs typeface="Segoe UI"/>
            </a:endParaRPr>
          </a:p>
          <a:p>
            <a:r>
              <a:rPr lang="fi-FI" sz="2400" b="1">
                <a:solidFill>
                  <a:srgbClr val="C00000"/>
                </a:solidFill>
                <a:cs typeface="Segoe UI"/>
              </a:rPr>
              <a:t>  </a:t>
            </a:r>
            <a:endParaRPr lang="en-US">
              <a:solidFill>
                <a:srgbClr val="000000"/>
              </a:solidFill>
              <a:cs typeface="Segoe UI"/>
            </a:endParaRPr>
          </a:p>
          <a:p>
            <a:r>
              <a:rPr lang="fi-FI" sz="2400" b="1">
                <a:solidFill>
                  <a:srgbClr val="C00000"/>
                </a:solidFill>
                <a:cs typeface="Segoe UI"/>
              </a:rPr>
              <a:t>Yhdessä opitaan, miten muut ympärillä toimivat, millaisia tunteita heillä on, ja opitaan ilmaisemaan ja säätelemään omia tunteita. </a:t>
            </a:r>
            <a:r>
              <a:rPr lang="en-US" sz="2400" b="1">
                <a:solidFill>
                  <a:srgbClr val="C00000"/>
                </a:solidFill>
                <a:cs typeface="Segoe UI"/>
              </a:rPr>
              <a:t>​</a:t>
            </a:r>
            <a:endParaRPr lang="en-US"/>
          </a:p>
        </p:txBody>
      </p:sp>
      <p:pic>
        <p:nvPicPr>
          <p:cNvPr id="3" name="Kuva 2" descr="Kuva, joka sisältää kohteen piirros, maalaus, luonnos, taide&#10;&#10;Kuvaus luotu automaattisesti">
            <a:extLst>
              <a:ext uri="{FF2B5EF4-FFF2-40B4-BE49-F238E27FC236}">
                <a16:creationId xmlns:a16="http://schemas.microsoft.com/office/drawing/2014/main" id="{071194A1-683A-B693-F0B5-CB1B4E6D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06576" y="0"/>
            <a:ext cx="2861618" cy="3802505"/>
          </a:xfrm>
          <a:prstGeom prst="ellipse">
            <a:avLst/>
          </a:prstGeom>
          <a:ln>
            <a:noFill/>
          </a:ln>
          <a:effectLst>
            <a:outerShdw blurRad="609600" dist="203200" dir="2700000">
              <a:srgbClr val="8ED873">
                <a:alpha val="87000"/>
              </a:srgbClr>
            </a:outerShdw>
            <a:reflection endPos="0" dir="5400000" sy="-100000" algn="bl" rotWithShape="0"/>
            <a:softEdge rad="112500"/>
          </a:effectLst>
        </p:spPr>
      </p:pic>
      <p:sp>
        <p:nvSpPr>
          <p:cNvPr id="4" name="Nuoli: Oikea 3">
            <a:extLst>
              <a:ext uri="{FF2B5EF4-FFF2-40B4-BE49-F238E27FC236}">
                <a16:creationId xmlns:a16="http://schemas.microsoft.com/office/drawing/2014/main" id="{3A7E1CFA-E4A8-EA21-D921-EA9B94A28911}"/>
              </a:ext>
            </a:extLst>
          </p:cNvPr>
          <p:cNvSpPr/>
          <p:nvPr/>
        </p:nvSpPr>
        <p:spPr>
          <a:xfrm>
            <a:off x="564426" y="4037800"/>
            <a:ext cx="625180" cy="3501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1FEBCE-7541-EE3B-41B8-36F58B57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5676" y="6168780"/>
            <a:ext cx="2063262" cy="447186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26355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uva, joka sisältää kohteen maalaus, taide, Lapsitaide, piirros&#10;&#10;Kuvaus luotu automaattisesti">
            <a:extLst>
              <a:ext uri="{FF2B5EF4-FFF2-40B4-BE49-F238E27FC236}">
                <a16:creationId xmlns:a16="http://schemas.microsoft.com/office/drawing/2014/main" id="{13CF3A33-D12B-DFBF-2663-B47B9B1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91" r="2" b="4201"/>
          <a:stretch/>
        </p:blipFill>
        <p:spPr>
          <a:xfrm>
            <a:off x="19" y="10"/>
            <a:ext cx="4756673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4" name="Tekstiruutu 1">
            <a:extLst>
              <a:ext uri="{FF2B5EF4-FFF2-40B4-BE49-F238E27FC236}">
                <a16:creationId xmlns:a16="http://schemas.microsoft.com/office/drawing/2014/main" id="{D7FF7A13-0796-6BBF-00B3-7017016BD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039201"/>
              </p:ext>
            </p:extLst>
          </p:nvPr>
        </p:nvGraphicFramePr>
        <p:xfrm>
          <a:off x="5545462" y="298170"/>
          <a:ext cx="6394489" cy="623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C2BC988F-D5A8-2EA6-821B-095E45AC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5277" y="6356349"/>
            <a:ext cx="1863970" cy="353402"/>
          </a:xfrm>
        </p:spPr>
        <p:txBody>
          <a:bodyPr/>
          <a:lstStyle/>
          <a:p>
            <a:r>
              <a:rPr lang="fi-FI" i="1" dirty="0">
                <a:solidFill>
                  <a:srgbClr val="002060"/>
                </a:solidFill>
                <a:latin typeface="Lucida Handwriting"/>
              </a:rPr>
              <a:t>Marjo Ramstadius</a:t>
            </a:r>
          </a:p>
        </p:txBody>
      </p:sp>
    </p:spTree>
    <p:extLst>
      <p:ext uri="{BB962C8B-B14F-4D97-AF65-F5344CB8AC3E}">
        <p14:creationId xmlns:p14="http://schemas.microsoft.com/office/powerpoint/2010/main" val="306731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18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158</cp:revision>
  <dcterms:created xsi:type="dcterms:W3CDTF">2024-08-30T12:09:29Z</dcterms:created>
  <dcterms:modified xsi:type="dcterms:W3CDTF">2024-09-11T13:17:26Z</dcterms:modified>
</cp:coreProperties>
</file>