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F17E695-A97E-104A-B2C9-D834DAEBBF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335DE047-A4B6-744B-BF8B-9A15459C42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E81DE48-3EE4-8C4C-A947-A351E6311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48593-F278-B84F-9C25-C5211546E481}" type="datetimeFigureOut">
              <a:rPr lang="fi-FI" smtClean="0"/>
              <a:t>17.12.2020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4116B57-6D53-B544-896E-3AE1BABF1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BEBBF55-A506-5143-AD91-698CD6886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3BDEE-9A94-F640-8E07-AB38AECE53D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8804226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38EC6C8-1778-8948-A225-502AAAFEF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D2E285E4-6AE9-0541-86EC-801C291841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8D2B86A-7987-E54E-AA46-FACB68ABE6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48593-F278-B84F-9C25-C5211546E481}" type="datetimeFigureOut">
              <a:rPr lang="fi-FI" smtClean="0"/>
              <a:t>17.12.2020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847A9DD-5E79-9340-96B6-BFC029143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731724A6-1F35-3A4C-806C-EAFB752E4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3BDEE-9A94-F640-8E07-AB38AECE53D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500331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2AAD8657-424B-3945-9817-7287DEB88D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9CAA405D-887C-8343-814B-F8798FC3A5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EE87B53-E3B2-7F41-B192-B68BDA4A2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48593-F278-B84F-9C25-C5211546E481}" type="datetimeFigureOut">
              <a:rPr lang="fi-FI" smtClean="0"/>
              <a:t>17.12.2020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DC7FD0E-0AF8-8A42-BE88-D72B0A8B5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8B101C0-7B15-3449-872E-D0C6650A9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3BDEE-9A94-F640-8E07-AB38AECE53D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355969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FB469D3-143A-B44D-908E-D046D2246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478F823-6395-F145-96B9-603F0B8295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4B905B8-6C68-8F40-85C5-F77C1BF33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48593-F278-B84F-9C25-C5211546E481}" type="datetimeFigureOut">
              <a:rPr lang="fi-FI" smtClean="0"/>
              <a:t>17.12.2020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103482B-8E90-2E44-9E2C-72D581B9C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3312FE1-9DEC-1641-AE85-23813C45D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3BDEE-9A94-F640-8E07-AB38AECE53D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4680395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C819C5F-1C3A-184D-B0D7-A49137827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EBADF59-7ED0-E048-8B4D-4629CFB9BF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3D04B22-27D5-4F4E-8171-9A8671726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48593-F278-B84F-9C25-C5211546E481}" type="datetimeFigureOut">
              <a:rPr lang="fi-FI" smtClean="0"/>
              <a:t>17.12.2020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1A764C1E-5275-AA42-AE93-D95B76C6C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528C12F-5418-6E4C-B4F7-3529EA387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3BDEE-9A94-F640-8E07-AB38AECE53D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503741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466B038-70EA-4546-9111-58ACF5C44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9AA387B-6E70-FD4C-AD89-D30CA02FC2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3608A5E5-BCA6-264F-98D1-B7AC5ABDE1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54BA669F-A569-7047-800D-32E68A75E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48593-F278-B84F-9C25-C5211546E481}" type="datetimeFigureOut">
              <a:rPr lang="fi-FI" smtClean="0"/>
              <a:t>17.12.2020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FC3D69E2-100C-D948-840B-3D28EC006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D5DE55A2-344B-064B-B1C9-DBA56853F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3BDEE-9A94-F640-8E07-AB38AECE53D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619584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44D856B-AB37-B543-9932-CEFDC2720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6B5EE0B5-98F9-7C4C-A0C9-D62F188913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2B3F37BD-1DAF-4A42-BBE3-D36136A4ED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6111776D-A93E-3E4C-974C-A7A4781941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BD318B0C-6121-9C46-810D-1F8DBC24C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A50D3ED8-6BD5-B84D-834D-2CA52118D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48593-F278-B84F-9C25-C5211546E481}" type="datetimeFigureOut">
              <a:rPr lang="fi-FI" smtClean="0"/>
              <a:t>17.12.2020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EE3B30D6-6BA7-D649-B08F-4D2F06C30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38716F52-0B11-EC45-B54F-70304F0FC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3BDEE-9A94-F640-8E07-AB38AECE53D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893550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DECE825-7305-DC48-94AC-825686C1C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27A4AF1E-642C-454F-85C5-8DE263B6D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48593-F278-B84F-9C25-C5211546E481}" type="datetimeFigureOut">
              <a:rPr lang="fi-FI" smtClean="0"/>
              <a:t>17.12.2020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02C1F7DB-DD1F-7946-B154-AADA20182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3B8886B4-8258-4542-B9B8-AD32B38CD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3BDEE-9A94-F640-8E07-AB38AECE53D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6933415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40EECD10-2077-9D41-A365-F9447A30A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48593-F278-B84F-9C25-C5211546E481}" type="datetimeFigureOut">
              <a:rPr lang="fi-FI" smtClean="0"/>
              <a:t>17.12.2020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748F52C0-43D0-8D42-97C9-F03D45174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4731F573-3D53-9845-AC43-520414696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3BDEE-9A94-F640-8E07-AB38AECE53D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6431295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3BB124C-C774-1D41-91B2-BFD6A7B02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CE0D8E1-ABDF-9B4D-84B5-EDDF716947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B392CEE6-57AE-C048-90A7-B58C250B58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F6D0E5BD-F1D9-FD4C-BD5E-933AF31A3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48593-F278-B84F-9C25-C5211546E481}" type="datetimeFigureOut">
              <a:rPr lang="fi-FI" smtClean="0"/>
              <a:t>17.12.2020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ABBB1C6B-4C88-934A-A195-BDE30DFB5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4A74B926-8DCD-364D-AFEE-19D8E3830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3BDEE-9A94-F640-8E07-AB38AECE53D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934029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0CE1D8D-C6D6-E84E-8E45-78EB3B133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0237B1E7-AECF-4E49-99DC-89325332C6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607FED5A-BD3B-EF42-930E-DCCC7AF256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8A4A63EF-8FBF-DC46-A59A-A27FBFC03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48593-F278-B84F-9C25-C5211546E481}" type="datetimeFigureOut">
              <a:rPr lang="fi-FI" smtClean="0"/>
              <a:t>17.12.2020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51961305-76D7-704E-9A33-61CB128BF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E8311F63-8016-0747-8DD4-0C983B906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3BDEE-9A94-F640-8E07-AB38AECE53D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7234568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B37D23D5-A987-4648-A25E-49F82C228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EAC2D03-CC28-8542-83DB-F3B8EA7217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091585B-C218-4D44-AE31-30E27A1FD8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548593-F278-B84F-9C25-C5211546E481}" type="datetimeFigureOut">
              <a:rPr lang="fi-FI" smtClean="0"/>
              <a:t>17.12.2020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B04D42C-A526-6241-905A-47D7599EBB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91B0B27-90C0-1D4B-A758-2C76644D4D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33BDEE-9A94-F640-8E07-AB38AECE53D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75256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5555856-9970-4BC3-9AA9-6A917F53A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421721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F487851-BFAF-46D8-A1ED-50CAD6E46F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1736549D-E37C-B747-8E49-A3074B2C2D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90662" y="4267832"/>
            <a:ext cx="4805996" cy="1297115"/>
          </a:xfrm>
        </p:spPr>
        <p:txBody>
          <a:bodyPr anchor="t">
            <a:normAutofit/>
          </a:bodyPr>
          <a:lstStyle/>
          <a:p>
            <a:pPr algn="l"/>
            <a:r>
              <a:rPr lang="fi-FI" sz="3700">
                <a:solidFill>
                  <a:srgbClr val="000000"/>
                </a:solidFill>
              </a:rPr>
              <a:t>Tervetuloa lukemaan 1-2-luokan omia sanomia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ED968477-5462-7946-957E-2B802B2301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90966" y="3428999"/>
            <a:ext cx="4805691" cy="838831"/>
          </a:xfrm>
        </p:spPr>
        <p:txBody>
          <a:bodyPr anchor="b">
            <a:normAutofit/>
          </a:bodyPr>
          <a:lstStyle/>
          <a:p>
            <a:pPr algn="l"/>
            <a:r>
              <a:rPr lang="fi-FI" sz="2700" b="1" dirty="0">
                <a:solidFill>
                  <a:srgbClr val="000000"/>
                </a:solidFill>
                <a:latin typeface="Bradley Hand ITC" panose="020F0502020204030204" pitchFamily="34" charset="0"/>
              </a:rPr>
              <a:t>1-2-luokan sanomat</a:t>
            </a:r>
          </a:p>
        </p:txBody>
      </p:sp>
      <p:sp>
        <p:nvSpPr>
          <p:cNvPr id="14" name="Freeform 50">
            <a:extLst>
              <a:ext uri="{FF2B5EF4-FFF2-40B4-BE49-F238E27FC236}">
                <a16:creationId xmlns:a16="http://schemas.microsoft.com/office/drawing/2014/main" id="{13722DD7-BA73-4776-93A3-94491FEF72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1159"/>
            <a:ext cx="5464879" cy="6276841"/>
          </a:xfrm>
          <a:custGeom>
            <a:avLst/>
            <a:gdLst>
              <a:gd name="connsiteX0" fmla="*/ 3299930 w 5464879"/>
              <a:gd name="connsiteY0" fmla="*/ 0 h 6276841"/>
              <a:gd name="connsiteX1" fmla="*/ 5398992 w 5464879"/>
              <a:gd name="connsiteY1" fmla="*/ 753544 h 6276841"/>
              <a:gd name="connsiteX2" fmla="*/ 5464879 w 5464879"/>
              <a:gd name="connsiteY2" fmla="*/ 813426 h 6276841"/>
              <a:gd name="connsiteX3" fmla="*/ 5464879 w 5464879"/>
              <a:gd name="connsiteY3" fmla="*/ 5786434 h 6276841"/>
              <a:gd name="connsiteX4" fmla="*/ 5398992 w 5464879"/>
              <a:gd name="connsiteY4" fmla="*/ 5846317 h 6276841"/>
              <a:gd name="connsiteX5" fmla="*/ 4872873 w 5464879"/>
              <a:gd name="connsiteY5" fmla="*/ 6201577 h 6276841"/>
              <a:gd name="connsiteX6" fmla="*/ 4716632 w 5464879"/>
              <a:gd name="connsiteY6" fmla="*/ 6276841 h 6276841"/>
              <a:gd name="connsiteX7" fmla="*/ 1883227 w 5464879"/>
              <a:gd name="connsiteY7" fmla="*/ 6276841 h 6276841"/>
              <a:gd name="connsiteX8" fmla="*/ 1726987 w 5464879"/>
              <a:gd name="connsiteY8" fmla="*/ 6201577 h 6276841"/>
              <a:gd name="connsiteX9" fmla="*/ 0 w 5464879"/>
              <a:gd name="connsiteY9" fmla="*/ 3299930 h 6276841"/>
              <a:gd name="connsiteX10" fmla="*/ 3299930 w 5464879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64879" h="6276841">
                <a:moveTo>
                  <a:pt x="3299930" y="0"/>
                </a:moveTo>
                <a:cubicBezTo>
                  <a:pt x="4097274" y="0"/>
                  <a:pt x="4828569" y="282789"/>
                  <a:pt x="5398992" y="753544"/>
                </a:cubicBezTo>
                <a:lnTo>
                  <a:pt x="5464879" y="813426"/>
                </a:lnTo>
                <a:lnTo>
                  <a:pt x="5464879" y="5786434"/>
                </a:lnTo>
                <a:lnTo>
                  <a:pt x="5398992" y="5846317"/>
                </a:lnTo>
                <a:cubicBezTo>
                  <a:pt x="5236014" y="5980818"/>
                  <a:pt x="5059904" y="6099975"/>
                  <a:pt x="4872873" y="6201577"/>
                </a:cubicBezTo>
                <a:lnTo>
                  <a:pt x="4716632" y="6276841"/>
                </a:lnTo>
                <a:lnTo>
                  <a:pt x="1883227" y="6276841"/>
                </a:lnTo>
                <a:lnTo>
                  <a:pt x="1726987" y="6201577"/>
                </a:lnTo>
                <a:cubicBezTo>
                  <a:pt x="698316" y="5642769"/>
                  <a:pt x="0" y="4552900"/>
                  <a:pt x="0" y="3299930"/>
                </a:cubicBezTo>
                <a:cubicBezTo>
                  <a:pt x="0" y="1477429"/>
                  <a:pt x="1477429" y="0"/>
                  <a:pt x="3299930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Graphic 6" descr="Robotin ääriviivat">
            <a:extLst>
              <a:ext uri="{FF2B5EF4-FFF2-40B4-BE49-F238E27FC236}">
                <a16:creationId xmlns:a16="http://schemas.microsoft.com/office/drawing/2014/main" id="{A4330C0E-903F-4A0C-85A8-DB89ED0988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0470" y="1815320"/>
            <a:ext cx="4141760" cy="4141760"/>
          </a:xfrm>
          <a:custGeom>
            <a:avLst/>
            <a:gdLst/>
            <a:ahLst/>
            <a:cxnLst/>
            <a:rect l="l" t="t" r="r" b="b"/>
            <a:pathLst>
              <a:path w="4141760" h="4377846">
                <a:moveTo>
                  <a:pt x="0" y="0"/>
                </a:moveTo>
                <a:lnTo>
                  <a:pt x="4141760" y="0"/>
                </a:lnTo>
                <a:lnTo>
                  <a:pt x="4141760" y="4377846"/>
                </a:lnTo>
                <a:lnTo>
                  <a:pt x="0" y="437784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892255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617ACEFD-C571-8741-A47F-6175EBD4FF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6697" y="204522"/>
            <a:ext cx="8598606" cy="6448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09492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042821BC-0C31-6043-BC2C-54EEF4FE2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172815" y="1093406"/>
            <a:ext cx="6228249" cy="4671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9571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46734CCB-F849-134C-8DD7-00F81781CA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8823" y="101117"/>
            <a:ext cx="8874353" cy="665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281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2BB5FDCF-B926-E24F-A6ED-57799F6EC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0134" y="119591"/>
            <a:ext cx="8825089" cy="6618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73319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892406B0-B688-3040-8FE4-78D537F0DD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9185" y="176389"/>
            <a:ext cx="8673629" cy="6505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30608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3795EDDF-EEA7-6446-8C33-698F15A9EE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5233" y="98425"/>
            <a:ext cx="8881533" cy="666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52826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E7127B53-4AE6-DA46-99B1-39C2CC73B1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6127" y="174096"/>
            <a:ext cx="8679745" cy="650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3511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DBE6902A-0EFF-EA4C-BEBF-DEFE9700BE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0728" y="155046"/>
            <a:ext cx="8730544" cy="6547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9857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EDA6056A-A8ED-9042-8811-1AE830F8DA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9911" y="167216"/>
            <a:ext cx="8698089" cy="6523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0291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Laajakuva</PresentationFormat>
  <Slides>10</Slides>
  <Notes>0</Notes>
  <HiddenSlides>0</HiddenSlides>
  <ScaleCrop>false</ScaleCrop>
  <HeadingPairs>
    <vt:vector size="4" baseType="variant">
      <vt:variant>
        <vt:lpstr>Teema</vt:lpstr>
      </vt:variant>
      <vt:variant>
        <vt:i4>1</vt:i4>
      </vt:variant>
      <vt:variant>
        <vt:lpstr>Dian otsikot</vt:lpstr>
      </vt:variant>
      <vt:variant>
        <vt:i4>10</vt:i4>
      </vt:variant>
    </vt:vector>
  </HeadingPairs>
  <TitlesOfParts>
    <vt:vector size="11" baseType="lpstr">
      <vt:lpstr>Office-teema</vt:lpstr>
      <vt:lpstr>Tervetuloa lukemaan 1-2-luokan omia sanomia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Tervetuloa lukemaan 1-2-luokan omia sanomia</dc:title>
  <dc:creator>Halttunen Milja</dc:creator>
  <cp:lastModifiedBy>Halttunen Milja</cp:lastModifiedBy>
  <cp:revision>1</cp:revision>
  <dcterms:created xsi:type="dcterms:W3CDTF">2020-12-17T18:15:59Z</dcterms:created>
  <dcterms:modified xsi:type="dcterms:W3CDTF">2020-12-17T18:29:56Z</dcterms:modified>
</cp:coreProperties>
</file>