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>
        <p:scale>
          <a:sx n="73" d="100"/>
          <a:sy n="73" d="100"/>
        </p:scale>
        <p:origin x="741" y="10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53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10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58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59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76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6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97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72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63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C0A-6E93-40AB-9E7E-5036B4BA7C97}" type="datetimeFigureOut">
              <a:rPr lang="fi-FI" smtClean="0"/>
              <a:t>3.9.2021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2AB7-D169-43D6-9C36-471952233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4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MITOOSI JA MEIOOSI - tehtävä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5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" y="-89313"/>
            <a:ext cx="3161212" cy="6947313"/>
          </a:xfrm>
          <a:prstGeom prst="rect">
            <a:avLst/>
          </a:prstGeom>
        </p:spPr>
      </p:pic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3853542" y="182880"/>
            <a:ext cx="7500257" cy="599408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fi-FI" sz="3000" dirty="0" smtClean="0"/>
              <a:t>PROFAASI (</a:t>
            </a:r>
            <a:r>
              <a:rPr lang="fi-FI" sz="3000" dirty="0" err="1" smtClean="0"/>
              <a:t>kromatiinirihmat</a:t>
            </a:r>
            <a:r>
              <a:rPr lang="fi-FI" sz="3000" dirty="0" smtClean="0"/>
              <a:t> pakkautuvat, tumakotelo hajoaa)</a:t>
            </a:r>
          </a:p>
          <a:p>
            <a:pPr marL="514350" indent="-514350">
              <a:buAutoNum type="arabicPeriod"/>
            </a:pPr>
            <a:r>
              <a:rPr lang="fi-FI" sz="3000" dirty="0" smtClean="0"/>
              <a:t>METAFAASI (kromosomit solun keskiosaan, sukkularihmat kiinnittyvät kromosomien </a:t>
            </a:r>
            <a:r>
              <a:rPr lang="fi-FI" sz="3000" dirty="0" err="1" smtClean="0"/>
              <a:t>sentromeerikohtiin</a:t>
            </a:r>
            <a:r>
              <a:rPr lang="fi-FI" sz="3000" dirty="0" smtClean="0"/>
              <a:t> )</a:t>
            </a:r>
          </a:p>
          <a:p>
            <a:pPr marL="514350" indent="-514350">
              <a:buAutoNum type="arabicPeriod"/>
            </a:pPr>
            <a:r>
              <a:rPr lang="fi-FI" sz="3000" dirty="0" smtClean="0"/>
              <a:t>ANAFAASI (</a:t>
            </a:r>
            <a:r>
              <a:rPr lang="fi-FI" sz="3000" dirty="0" err="1" smtClean="0"/>
              <a:t>sisarkromatidit</a:t>
            </a:r>
            <a:r>
              <a:rPr lang="fi-FI" sz="3000" dirty="0" smtClean="0"/>
              <a:t> irtoavat toisistaan, sukkularihmat vetävät </a:t>
            </a:r>
            <a:r>
              <a:rPr lang="fi-FI" sz="3000" dirty="0" err="1" smtClean="0"/>
              <a:t>kromatidit</a:t>
            </a:r>
            <a:r>
              <a:rPr lang="fi-FI" sz="3000" dirty="0" smtClean="0"/>
              <a:t> erilleen solun vastakkaisille puolille)</a:t>
            </a:r>
          </a:p>
          <a:p>
            <a:pPr marL="514350" indent="-514350">
              <a:buAutoNum type="arabicPeriod"/>
            </a:pPr>
            <a:r>
              <a:rPr lang="fi-FI" sz="3000" dirty="0" smtClean="0"/>
              <a:t>TELOFAASI (uusien kromosomistojen ympärille uudet tumakotelot, solulima ja soluelimet jakautuvat kahteen uuteen soluun, syntyneillä uusilla soluilla on IDENTTINEN PERIMÄ emosoluun verrattuna.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8229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17" y="240331"/>
            <a:ext cx="2815154" cy="6310064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3370216" y="240331"/>
            <a:ext cx="7983583" cy="5936632"/>
          </a:xfrm>
        </p:spPr>
        <p:txBody>
          <a:bodyPr/>
          <a:lstStyle/>
          <a:p>
            <a:r>
              <a:rPr lang="fi-FI" dirty="0" smtClean="0"/>
              <a:t>VÄHENNYSJAKO – solujen kromosomiluku (diploidi) puolittuu, vastinkromosomit pariutuvat keskenään </a:t>
            </a:r>
            <a:r>
              <a:rPr lang="fi-FI" dirty="0" smtClean="0">
                <a:sym typeface="Wingdings" panose="05000000000000000000" pitchFamily="2" charset="2"/>
              </a:rPr>
              <a:t> tekijäinvaihdunta (geenien vaihto)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Vähennysjaossa vastinkromosomit asettuvat keskitasoon, sukkularihmat vetävät kromosomit erilleen solun vastakkaisiin päihin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Syntyy kaksi uutta solua (haploidinen eli yksinkertainen kromosomisto)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TASAUSJAKO = mitoosi!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824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107</Words>
  <Application>Microsoft Office PowerPoint</Application>
  <PresentationFormat>Laajakuva</PresentationFormat>
  <Paragraphs>10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Office-teema</vt:lpstr>
      <vt:lpstr>MITOOSI JA MEIOOSI - tehtävä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MITOOSI JA MEIOOSI - tehtävä</dc:title>
  <dc:creator>Opettaja</dc:creator>
  <cp:lastModifiedBy>Opettaja</cp:lastModifiedBy>
  <cp:revision>5</cp:revision>
  <dcterms:created xsi:type="dcterms:W3CDTF">2021-09-03T06:23:37Z</dcterms:created>
  <dcterms:modified xsi:type="dcterms:W3CDTF">2021-09-03T07:02:28Z</dcterms:modified>
</cp:coreProperties>
</file>