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60" r:id="rId4"/>
    <p:sldId id="261" r:id="rId5"/>
    <p:sldId id="264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1" autoAdjust="0"/>
  </p:normalViewPr>
  <p:slideViewPr>
    <p:cSldViewPr snapToGrid="0" snapToObjects="1">
      <p:cViewPr varScale="1">
        <p:scale>
          <a:sx n="111" d="100"/>
          <a:sy n="111" d="100"/>
        </p:scale>
        <p:origin x="543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Kirjoita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PÄÄotsikko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88069"/>
            <a:ext cx="7772400" cy="125073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Tarvittaessa</a:t>
            </a:r>
            <a:r>
              <a:rPr lang="en-US" dirty="0" smtClean="0"/>
              <a:t> </a:t>
            </a:r>
            <a:r>
              <a:rPr lang="en-US" dirty="0" err="1" smtClean="0"/>
              <a:t>kirjoita</a:t>
            </a:r>
            <a:r>
              <a:rPr lang="en-US" dirty="0" smtClean="0"/>
              <a:t> </a:t>
            </a:r>
            <a:r>
              <a:rPr lang="en-US" dirty="0" err="1" smtClean="0"/>
              <a:t>alaotsikko</a:t>
            </a:r>
            <a:r>
              <a:rPr lang="en-US" dirty="0" smtClean="0"/>
              <a:t> tai </a:t>
            </a:r>
            <a:r>
              <a:rPr lang="en-US" dirty="0" err="1" smtClean="0"/>
              <a:t>lisäinformaatiota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Tähän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445172"/>
            <a:ext cx="8229600" cy="5036208"/>
          </a:xfrm>
        </p:spPr>
        <p:txBody>
          <a:bodyPr vert="eaVert"/>
          <a:lstStyle/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755010"/>
            <a:ext cx="2057400" cy="567381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 err="1" smtClean="0"/>
              <a:t>Tähän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755010"/>
            <a:ext cx="6019800" cy="5673818"/>
          </a:xfrm>
        </p:spPr>
        <p:txBody>
          <a:bodyPr vert="eaVert"/>
          <a:lstStyle/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3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4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304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 smtClean="0"/>
              <a:t>Väliotsikko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06462"/>
            <a:ext cx="7772400" cy="70192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Tarvittaessa lisätietoja, esim. luvun pääotsikko </a:t>
            </a:r>
          </a:p>
          <a:p>
            <a:pPr lvl="0"/>
            <a:r>
              <a:rPr lang="fi-FI" dirty="0" smtClean="0"/>
              <a:t>materiaalien jäsentelyn selkeyttämiseksi </a:t>
            </a:r>
          </a:p>
        </p:txBody>
      </p:sp>
    </p:spTree>
    <p:extLst>
      <p:ext uri="{BB962C8B-B14F-4D97-AF65-F5344CB8AC3E}">
        <p14:creationId xmlns:p14="http://schemas.microsoft.com/office/powerpoint/2010/main" val="20100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Otsikko 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Alaotsikko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Alaotsikko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 smtClean="0"/>
              <a:t>vertailun</a:t>
            </a:r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1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8069"/>
            <a:ext cx="3008313" cy="6568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Alaotsikko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578069"/>
            <a:ext cx="5111750" cy="5548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Sisältöä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322552"/>
            <a:ext cx="3008313" cy="4803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Sisältöä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993290"/>
            <a:ext cx="5486400" cy="4195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 err="1" smtClean="0"/>
              <a:t>Kuvan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20446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Kuvaslide</a:t>
            </a:r>
            <a:r>
              <a:rPr lang="en-US" dirty="0" smtClean="0"/>
              <a:t>: </a:t>
            </a:r>
            <a:r>
              <a:rPr lang="en-US" dirty="0" err="1" smtClean="0"/>
              <a:t>raahaa</a:t>
            </a:r>
            <a:r>
              <a:rPr lang="en-US" dirty="0" smtClean="0"/>
              <a:t> </a:t>
            </a:r>
            <a:r>
              <a:rPr lang="en-US" dirty="0" err="1" smtClean="0"/>
              <a:t>kuva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r>
              <a:rPr lang="en-US" dirty="0" smtClean="0"/>
              <a:t> </a:t>
            </a:r>
            <a:r>
              <a:rPr lang="en-US" dirty="0" err="1" smtClean="0"/>
              <a:t>ruutuun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61725"/>
            <a:ext cx="5486400" cy="939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228939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5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Kirjoita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6346"/>
            <a:ext cx="8229600" cy="51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Kuudes taso</a:t>
            </a:r>
          </a:p>
          <a:p>
            <a:pPr lvl="6"/>
            <a:r>
              <a:rPr lang="fi-FI" dirty="0" smtClean="0"/>
              <a:t>Seitsemäs taso</a:t>
            </a:r>
            <a:endParaRPr lang="en-US" dirty="0" smtClean="0"/>
          </a:p>
          <a:p>
            <a:pPr lvl="7"/>
            <a:r>
              <a:rPr lang="en-US" dirty="0" err="1" smtClean="0"/>
              <a:t>Kahdeksas</a:t>
            </a:r>
            <a:r>
              <a:rPr lang="en-US" dirty="0" smtClean="0"/>
              <a:t> </a:t>
            </a:r>
            <a:r>
              <a:rPr lang="en-US" dirty="0" err="1" smtClean="0"/>
              <a:t>taso</a:t>
            </a:r>
            <a:endParaRPr lang="en-US" dirty="0" smtClean="0"/>
          </a:p>
          <a:p>
            <a:pPr lvl="7"/>
            <a:r>
              <a:rPr lang="en-US" dirty="0" err="1" smtClean="0"/>
              <a:t>Kahdeksas</a:t>
            </a:r>
            <a:r>
              <a:rPr lang="en-US" dirty="0" smtClean="0"/>
              <a:t> </a:t>
            </a:r>
            <a:r>
              <a:rPr lang="en-US" dirty="0" err="1" smtClean="0"/>
              <a:t>toisen</a:t>
            </a:r>
            <a:r>
              <a:rPr lang="en-US" dirty="0" smtClean="0"/>
              <a:t> </a:t>
            </a:r>
            <a:r>
              <a:rPr lang="en-US" dirty="0" err="1" smtClean="0"/>
              <a:t>kerran</a:t>
            </a:r>
            <a:endParaRPr lang="en-US" dirty="0" smtClean="0"/>
          </a:p>
          <a:p>
            <a:pPr lvl="7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708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2.6. </a:t>
            </a:r>
            <a:r>
              <a:rPr lang="en-US" dirty="0" err="1" smtClean="0"/>
              <a:t>elämän</a:t>
            </a:r>
            <a:r>
              <a:rPr lang="en-US" dirty="0" smtClean="0"/>
              <a:t> historian </a:t>
            </a:r>
            <a:r>
              <a:rPr lang="en-US" dirty="0" err="1" smtClean="0"/>
              <a:t>esiaika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Maailmankaudet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366346"/>
            <a:ext cx="4803730" cy="5115034"/>
          </a:xfrm>
        </p:spPr>
        <p:txBody>
          <a:bodyPr>
            <a:normAutofit/>
          </a:bodyPr>
          <a:lstStyle/>
          <a:p>
            <a:r>
              <a:rPr lang="fi-FI" sz="2800" b="1" dirty="0"/>
              <a:t>Elämän historia jaetaan neljään </a:t>
            </a:r>
            <a:r>
              <a:rPr lang="fi-FI" sz="2800" b="1" dirty="0" smtClean="0"/>
              <a:t>maailmankauteen:</a:t>
            </a:r>
          </a:p>
          <a:p>
            <a:pPr lvl="1"/>
            <a:r>
              <a:rPr lang="fi-FI" b="1" dirty="0" smtClean="0"/>
              <a:t>Elämän esiaika</a:t>
            </a:r>
          </a:p>
          <a:p>
            <a:pPr lvl="1"/>
            <a:r>
              <a:rPr lang="fi-FI" b="1" dirty="0" smtClean="0"/>
              <a:t>Elämän vanha aika</a:t>
            </a:r>
          </a:p>
          <a:p>
            <a:pPr lvl="1"/>
            <a:r>
              <a:rPr lang="fi-FI" b="1" dirty="0" smtClean="0"/>
              <a:t>Elämän keskiaika</a:t>
            </a:r>
          </a:p>
          <a:p>
            <a:pPr lvl="1"/>
            <a:r>
              <a:rPr lang="fi-FI" b="1" dirty="0" smtClean="0"/>
              <a:t>Elämän uusi aika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49" y="1261241"/>
            <a:ext cx="3728351" cy="452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2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Elämän esiaika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66346"/>
            <a:ext cx="8229600" cy="2241150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/>
              <a:t>Maapallo syntyi noin 4,6 miljardia vuotta sitten. </a:t>
            </a:r>
          </a:p>
          <a:p>
            <a:r>
              <a:rPr lang="fi-FI" b="1" dirty="0" smtClean="0"/>
              <a:t>Kemiallisessa </a:t>
            </a:r>
            <a:r>
              <a:rPr lang="fi-FI" b="1" dirty="0"/>
              <a:t>evoluutiossa syntyi elämälle tärkeitä aineita, jotka liittyivät yhteen.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3995542"/>
            <a:ext cx="6162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0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eda.net/oppimateriaalit/e-oppi/kehitt%C3%A4minen/lukio/lukion-biologia/uusi-ops-2021/symbioosi1/5esjk/5-2-el%C3%A4m%C3%A4n-synty2/a:file/photo/3f655d53dbe8f44d3f6e6bb7abc53d1d8e439125/alkumaapallo-tait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42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Kemo-</a:t>
            </a:r>
            <a:r>
              <a:rPr lang="fi-FI" dirty="0" smtClean="0"/>
              <a:t> ja fotosynteesi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66346"/>
            <a:ext cx="4603315" cy="5115034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Elämän rakennusaineet kerääntyivät kalvorakkulan sisään ja muodostui ensimmäinen alkusolu. Tästä alkoi biologinen </a:t>
            </a:r>
            <a:r>
              <a:rPr lang="fi-FI" b="1" dirty="0" smtClean="0"/>
              <a:t>evoluutio.</a:t>
            </a:r>
          </a:p>
          <a:p>
            <a:r>
              <a:rPr lang="fi-FI" b="1" dirty="0" err="1" smtClean="0"/>
              <a:t>Kemosynteesi</a:t>
            </a:r>
            <a:r>
              <a:rPr lang="fi-FI" b="1" dirty="0" smtClean="0"/>
              <a:t> </a:t>
            </a:r>
            <a:r>
              <a:rPr lang="fi-FI" b="1" dirty="0"/>
              <a:t>ja fotosynteesi sekä happea hyödyntävä </a:t>
            </a:r>
            <a:r>
              <a:rPr lang="fi-FI" b="1" dirty="0" smtClean="0"/>
              <a:t>soluhengitys kehittyivät.</a:t>
            </a:r>
            <a:endParaRPr lang="fi-FI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79" y="2709405"/>
            <a:ext cx="4072133" cy="261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7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Endosymbioosi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66346"/>
            <a:ext cx="8229600" cy="2930081"/>
          </a:xfrm>
        </p:spPr>
        <p:txBody>
          <a:bodyPr>
            <a:normAutofit/>
          </a:bodyPr>
          <a:lstStyle/>
          <a:p>
            <a:r>
              <a:rPr lang="fi-FI" b="1" dirty="0"/>
              <a:t>Varhaisille aitotumaisille kehittyi tuma ja </a:t>
            </a:r>
            <a:r>
              <a:rPr lang="fi-FI" b="1" dirty="0" err="1"/>
              <a:t>mitokondriot</a:t>
            </a:r>
            <a:r>
              <a:rPr lang="fi-FI" b="1" dirty="0"/>
              <a:t> ja viherhiukkaset syntyivät </a:t>
            </a:r>
            <a:r>
              <a:rPr lang="fi-FI" b="1" dirty="0" err="1"/>
              <a:t>endosymbioosin</a:t>
            </a:r>
            <a:r>
              <a:rPr lang="fi-FI" b="1" dirty="0"/>
              <a:t> seurauksena. </a:t>
            </a:r>
            <a:endParaRPr lang="fi-FI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9" y="3483906"/>
            <a:ext cx="5155504" cy="277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55" y="3483905"/>
            <a:ext cx="3315324" cy="245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3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Elämän esiajan lopulla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66346"/>
            <a:ext cx="8229600" cy="2930081"/>
          </a:xfrm>
        </p:spPr>
        <p:txBody>
          <a:bodyPr>
            <a:normAutofit/>
          </a:bodyPr>
          <a:lstStyle/>
          <a:p>
            <a:r>
              <a:rPr lang="fi-FI" b="1" dirty="0" smtClean="0"/>
              <a:t>Monisoluiset </a:t>
            </a:r>
            <a:r>
              <a:rPr lang="fi-FI" b="1" dirty="0"/>
              <a:t>eliöt ja suvullinen lisääntyminen kehittyivät elämän esiajan lopulla.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3" y="3256766"/>
            <a:ext cx="6989522" cy="287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5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1_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bi1_pohja</Template>
  <TotalTime>28</TotalTime>
  <Words>96</Words>
  <Application>Microsoft Office PowerPoint</Application>
  <PresentationFormat>Näytössä katseltava diaesitys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bi1_pohja</vt:lpstr>
      <vt:lpstr>Custom Design</vt:lpstr>
      <vt:lpstr>2.6. elämän historian esiaika</vt:lpstr>
      <vt:lpstr>Maailmankaudet</vt:lpstr>
      <vt:lpstr>Elämän esiaika</vt:lpstr>
      <vt:lpstr>PowerPoint-esitys</vt:lpstr>
      <vt:lpstr>Kemo- ja fotosynteesi</vt:lpstr>
      <vt:lpstr>Endosymbioosi</vt:lpstr>
      <vt:lpstr>Elämän esiajan lopulla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ELÄMÄN SYNTY JA KEHITYS</dc:title>
  <dc:creator>veisim</dc:creator>
  <cp:lastModifiedBy>Opettaja</cp:lastModifiedBy>
  <cp:revision>5</cp:revision>
  <dcterms:created xsi:type="dcterms:W3CDTF">2016-07-21T10:12:42Z</dcterms:created>
  <dcterms:modified xsi:type="dcterms:W3CDTF">2021-09-20T12:52:17Z</dcterms:modified>
</cp:coreProperties>
</file>