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5" r:id="rId10"/>
    <p:sldId id="264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015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63DB-4FDC-4A41-B18A-BA7E59FCC828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6055-EE63-4615-98D3-A532916BD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01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63DB-4FDC-4A41-B18A-BA7E59FCC828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6055-EE63-4615-98D3-A532916BD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953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63DB-4FDC-4A41-B18A-BA7E59FCC828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6055-EE63-4615-98D3-A532916BD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3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63DB-4FDC-4A41-B18A-BA7E59FCC828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6055-EE63-4615-98D3-A532916BD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344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63DB-4FDC-4A41-B18A-BA7E59FCC828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6055-EE63-4615-98D3-A532916BD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862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63DB-4FDC-4A41-B18A-BA7E59FCC828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6055-EE63-4615-98D3-A532916BD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175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63DB-4FDC-4A41-B18A-BA7E59FCC828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6055-EE63-4615-98D3-A532916BD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62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63DB-4FDC-4A41-B18A-BA7E59FCC828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6055-EE63-4615-98D3-A532916BD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36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63DB-4FDC-4A41-B18A-BA7E59FCC828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6055-EE63-4615-98D3-A532916BD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053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63DB-4FDC-4A41-B18A-BA7E59FCC828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6055-EE63-4615-98D3-A532916BD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84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63DB-4FDC-4A41-B18A-BA7E59FCC828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6055-EE63-4615-98D3-A532916BD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373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863DB-4FDC-4A41-B18A-BA7E59FCC828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96055-EE63-4615-98D3-A532916BD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99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zDMG7ke69g" TargetMode="External"/><Relationship Id="rId2" Type="http://schemas.openxmlformats.org/officeDocument/2006/relationships/hyperlink" Target="https://yle.fi/aihe/artikkeli/2013/01/10/mitoosi-ja-meioos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fi-FI" dirty="0" smtClean="0"/>
              <a:t>SUVULLINEN LISÄÄNTYMINEN JA MEIOOSI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34" y="2276872"/>
            <a:ext cx="6706275" cy="419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7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20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fi-FI" dirty="0" smtClean="0"/>
              <a:t>Monisoluiset eläimet lisääntyvät suvullisesti</a:t>
            </a:r>
          </a:p>
          <a:p>
            <a:r>
              <a:rPr lang="fi-FI" dirty="0" smtClean="0"/>
              <a:t>Suvullinen lisääntyminen aiheuttaa yhdessä mutaatioiden kanssa perinnöllistä muuntelua</a:t>
            </a:r>
          </a:p>
          <a:p>
            <a:r>
              <a:rPr lang="fi-FI" dirty="0" smtClean="0"/>
              <a:t>Syntyneet jälkeläiset ovat perimältään ainutlaatuisia!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92904"/>
            <a:ext cx="5486054" cy="365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7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SUVULLINEN LISÄÄNTYMINEN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Tarkoittaa naaras- ja koiraspuolisten sukusolujen yhtymistä (hedelmöitys)</a:t>
            </a:r>
          </a:p>
          <a:p>
            <a:r>
              <a:rPr lang="fi-FI" dirty="0" smtClean="0"/>
              <a:t>Muuttuvissa ympäristöoloissa suvullinen lisääntyminen on parempi lisääntymistapa kuin suvuton, koska se tuottaa sopeutumiskykyisempiä jälkeläisiä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72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fi-FI" dirty="0" smtClean="0"/>
              <a:t>Voi tapahtua myös ilman kumppania, </a:t>
            </a:r>
            <a:r>
              <a:rPr lang="fi-FI" b="1" dirty="0" smtClean="0"/>
              <a:t>partenogeneettisesti</a:t>
            </a:r>
          </a:p>
          <a:p>
            <a:pPr marL="0" indent="0">
              <a:buNone/>
            </a:pPr>
            <a:r>
              <a:rPr lang="fi-FI" b="1" dirty="0"/>
              <a:t>	</a:t>
            </a:r>
            <a:r>
              <a:rPr lang="fi-FI" dirty="0" smtClean="0"/>
              <a:t>= munasolu kehittyy yksilöksi ilman 	hedelmöitystä</a:t>
            </a:r>
          </a:p>
          <a:p>
            <a:pPr marL="0" indent="0">
              <a:buNone/>
            </a:pPr>
            <a:r>
              <a:rPr lang="fi-FI" b="1" dirty="0"/>
              <a:t>	</a:t>
            </a:r>
            <a:r>
              <a:rPr lang="fi-FI" dirty="0" smtClean="0"/>
              <a:t>- kirvojen kesäsukupolvet, jotka ovat 	kaikki naaraita</a:t>
            </a:r>
          </a:p>
          <a:p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2857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fi-FI" dirty="0" smtClean="0"/>
              <a:t>Kasveilla suvullinen lisääntyminen tapahtuu siementen avulla</a:t>
            </a:r>
          </a:p>
          <a:p>
            <a:pPr marL="457200" lvl="1" indent="0">
              <a:buNone/>
            </a:pPr>
            <a:r>
              <a:rPr lang="fi-FI" dirty="0" smtClean="0"/>
              <a:t>Hede </a:t>
            </a:r>
            <a:r>
              <a:rPr lang="fi-FI" dirty="0" smtClean="0">
                <a:sym typeface="Wingdings" panose="05000000000000000000" pitchFamily="2" charset="2"/>
              </a:rPr>
              <a:t> emi  hedelmöitys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5669360" cy="425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6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MEIOOSI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fi-FI" dirty="0" smtClean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yle.fi/aihe/artikkeli/2013/01/10/mitoosi-ja-meioosi</a:t>
            </a:r>
            <a:endParaRPr lang="fi-FI" dirty="0" smtClean="0"/>
          </a:p>
          <a:p>
            <a:endParaRPr lang="fi-FI" dirty="0"/>
          </a:p>
          <a:p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www.youtube.com/watch?v=VzDMG7ke69g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sukusolujen kromosomiluku ja siten myös perimä puolittuu meioosissa</a:t>
            </a:r>
          </a:p>
        </p:txBody>
      </p:sp>
    </p:spTree>
    <p:extLst>
      <p:ext uri="{BB962C8B-B14F-4D97-AF65-F5344CB8AC3E}">
        <p14:creationId xmlns:p14="http://schemas.microsoft.com/office/powerpoint/2010/main" val="26364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fi-FI" dirty="0" smtClean="0"/>
              <a:t>Meioosi jaetaan kahteen osaan. Ensimmäisessä </a:t>
            </a:r>
            <a:r>
              <a:rPr lang="fi-FI" dirty="0" err="1" smtClean="0"/>
              <a:t>meioottisessa</a:t>
            </a:r>
            <a:r>
              <a:rPr lang="fi-FI" dirty="0" smtClean="0"/>
              <a:t> jaossa eli vähennysjaossa (meioosi I) solujen kromosomiluku puolittuu.</a:t>
            </a:r>
          </a:p>
          <a:p>
            <a:endParaRPr lang="fi-FI" dirty="0" smtClean="0"/>
          </a:p>
          <a:p>
            <a:r>
              <a:rPr lang="fi-FI" dirty="0" smtClean="0"/>
              <a:t>Toisessa </a:t>
            </a:r>
            <a:r>
              <a:rPr lang="fi-FI" dirty="0" err="1" smtClean="0"/>
              <a:t>meioottisessa</a:t>
            </a:r>
            <a:r>
              <a:rPr lang="fi-FI" dirty="0" smtClean="0"/>
              <a:t> jaossa eli tasausjaossa (meioosi II) solut jakautuvat kuten mitoosissa. Meioosin tuloksena yhdestä solusta muodostuu neljä sukusolua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07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55"/>
            <a:ext cx="5256584" cy="700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0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Sukusolut syntyvät meioosissa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Sukusolut syntyvät meioosissa. Meioosissa solujen kromosomiluku puolittuu.</a:t>
            </a:r>
          </a:p>
          <a:p>
            <a:endParaRPr lang="fi-FI" dirty="0"/>
          </a:p>
        </p:txBody>
      </p:sp>
      <p:sp>
        <p:nvSpPr>
          <p:cNvPr id="5" name="AutoShape 2" descr="https://peda.net/oppimateriaalit/e-oppi/kehitt%C3%A4minen/lukio/lukion-biologia/uusi-ops-2021/symbioosi1/9sljm/ssm/meioosi-png:file/photo/9abf516c70b0cd35813a905bdc4ba4466f56864d/mitoosi-meioosi-shutterstock_134898711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6495504" cy="377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150</Words>
  <Application>Microsoft Office PowerPoint</Application>
  <PresentationFormat>Näytössä katseltava diaesitys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Office-teema</vt:lpstr>
      <vt:lpstr>SUVULLINEN LISÄÄNTYMINEN JA MEIOOSI</vt:lpstr>
      <vt:lpstr>PowerPoint-esitys</vt:lpstr>
      <vt:lpstr>SUVULLINEN LISÄÄNTYMINEN</vt:lpstr>
      <vt:lpstr>PowerPoint-esitys</vt:lpstr>
      <vt:lpstr>PowerPoint-esitys</vt:lpstr>
      <vt:lpstr>MEIOOSI</vt:lpstr>
      <vt:lpstr>PowerPoint-esitys</vt:lpstr>
      <vt:lpstr>PowerPoint-esitys</vt:lpstr>
      <vt:lpstr>Sukusolut syntyvät meioosissa</vt:lpstr>
      <vt:lpstr>PowerPoint-esitys</vt:lpstr>
    </vt:vector>
  </TitlesOfParts>
  <Company>Tervolan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SUVULLINEN LISÄÄNTYMINEN JA MEIOOSI</dc:title>
  <dc:creator>Opettajat</dc:creator>
  <cp:lastModifiedBy>Opettaja</cp:lastModifiedBy>
  <cp:revision>5</cp:revision>
  <dcterms:created xsi:type="dcterms:W3CDTF">2020-09-09T08:20:39Z</dcterms:created>
  <dcterms:modified xsi:type="dcterms:W3CDTF">2021-09-01T05:43:04Z</dcterms:modified>
</cp:coreProperties>
</file>